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  <p:sldMasterId id="214748371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Nunito"/>
      <p:regular r:id="rId44"/>
      <p:bold r:id="rId45"/>
      <p:italic r:id="rId46"/>
      <p:boldItalic r:id="rId47"/>
    </p:embeddedFont>
    <p:embeddedFont>
      <p:font typeface="Inter"/>
      <p:regular r:id="rId48"/>
      <p:bold r:id="rId49"/>
    </p:embeddedFont>
    <p:embeddedFont>
      <p:font typeface="Bungee"/>
      <p:regular r:id="rId50"/>
    </p:embeddedFont>
    <p:embeddedFont>
      <p:font typeface="Inter Medium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Nunito-regular.fntdata"/><Relationship Id="rId43" Type="http://schemas.openxmlformats.org/officeDocument/2006/relationships/slide" Target="slides/slide36.xml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Inter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Inter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nterMedium-regular.fntdata"/><Relationship Id="rId50" Type="http://schemas.openxmlformats.org/officeDocument/2006/relationships/font" Target="fonts/Bungee-regular.fntdata"/><Relationship Id="rId52" Type="http://schemas.openxmlformats.org/officeDocument/2006/relationships/font" Target="fonts/InterMedium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512dad8cfd_1_16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512dad8cfd_1_16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512dad8cf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512dad8cf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valor de fechamento ajustado reflete o valor da ação após a declaração de dividendos (muito técnico!).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39351b6e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39351b6e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512dad8cf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512dad8cf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512dad8cf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512dad8cf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Podemos concluir esta história explicando finalmente a “dimensionalidade do espaço de saída” na documentação do Keras. Refere-se à dimensão do vetor de estado oculto a que é a saída de estado da célula RNN.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515f6fc9c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515f6fc9c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5146c3181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5146c3181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512dad8cfd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512dad8cfd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39351b6ee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39351b6ee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39351b6ee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39351b6ee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52cc16ad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52cc16a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512dad8cfd_1_23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512dad8cfd_1_23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39351b6ee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39351b6ee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39351b6ee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39351b6ee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39351b6ee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39351b6ee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39351b6ee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39351b6ee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9351b6ee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9351b6ee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515f6fc9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515f6fc9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3946cd1fb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3946cd1fb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3946cd1fb6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3946cd1fb6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Podemos concluir esta história explicando finalmente a “dimensionalidade do espaço de saída” na documentação do Keras. Refere-se à dimensão do vetor de estado oculto a que é a saída de estado da célula RNN.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3948b4d60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3948b4d6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Podemos concluir esta história explicando finalmente a “dimensionalidade do espaço de saída” na documentação do Keras. Refere-se à dimensão do vetor de estado oculto a que é a saída de estado da célula RNN.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3946cd1fb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3946cd1fb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512dad8cf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512dad8cf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Vejamos os dados sobre os quais trabalharemos antes de começarmos a implementar o software para antecipar os valores do mercado de ações. Nesta seção, examinaremos o preço das ações da Microsoft Corporation (MSFT) conforme relatado pela National Association of Securities Dealers Automated Quotations (NASDAQ).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Os dados de preços das ações serão fornecidos em Arquivo Separado por Vírgulas (.csv), que poderá ser aberto e analisado em Excel ou em Planilha.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As ações da MSFT são listadas na NASDAQ e seu valor é atualizado todos os dias úteis do mercado de ações. Ressalta-se que o mercado não permite negociação aos sábados e domingos,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portanto, há uma lacuna entre as duas datas. O Valor de Abertura da ação, os valores Máximo e Máximo dessa ação nos mesmos dias, bem como o Valor de Fechamento no final do dia, são todos indicados para cada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3946cd1fb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3946cd1fb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3946cd1fb6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3946cd1fb6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3946cd1fb6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3946cd1fb6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3946cd1fb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3946cd1fb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Podemos concluir esta história explicando finalmente a “dimensionalidade do espaço de saída” na documentação do Keras. Refere-se à dimensão do vetor de estado oculto a que é a saída de estado da célula RNN.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3946cd1fb6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3946cd1fb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Nesta etapa, construiremos um modelo Sequential Keras com uma camada LSTM. A camada LSTM possui 32 unidades e é seguida por uma camada Densa de um neurônio.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3946cd1fb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3946cd1fb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512dad8cfd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512dad8cfd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512dad8cfd_1_23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512dad8cfd_1_23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146c3181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146c3181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512dad8cfd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512dad8cfd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5146c318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5146c318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512dad8cfd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512dad8cf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52f28d72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52f28d72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ctrTitle"/>
          </p:nvPr>
        </p:nvSpPr>
        <p:spPr>
          <a:xfrm>
            <a:off x="872400" y="905454"/>
            <a:ext cx="4640700" cy="28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45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948600" y="3825500"/>
            <a:ext cx="4283100" cy="3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" name="Google Shape;130;p14"/>
          <p:cNvSpPr/>
          <p:nvPr/>
        </p:nvSpPr>
        <p:spPr>
          <a:xfrm rot="8100000">
            <a:off x="7569270" y="-591775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 rot="8100000">
            <a:off x="7072692" y="-158351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 rot="-8100000">
            <a:off x="-899329" y="4056087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/>
          <p:nvPr/>
        </p:nvSpPr>
        <p:spPr>
          <a:xfrm rot="-8100000">
            <a:off x="-387431" y="3399477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5068600" y="2820534"/>
            <a:ext cx="31326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" name="Google Shape;136;p15"/>
          <p:cNvSpPr txBox="1"/>
          <p:nvPr>
            <p:ph hasCustomPrompt="1" idx="2" type="title"/>
          </p:nvPr>
        </p:nvSpPr>
        <p:spPr>
          <a:xfrm>
            <a:off x="5068600" y="1059788"/>
            <a:ext cx="3132600" cy="14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5"/>
          <p:cNvSpPr txBox="1"/>
          <p:nvPr>
            <p:ph idx="1" type="subTitle"/>
          </p:nvPr>
        </p:nvSpPr>
        <p:spPr>
          <a:xfrm>
            <a:off x="5068600" y="3586913"/>
            <a:ext cx="3132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8" name="Google Shape;138;p15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16"/>
          <p:cNvSpPr/>
          <p:nvPr/>
        </p:nvSpPr>
        <p:spPr>
          <a:xfrm rot="2700000">
            <a:off x="7952397" y="-241774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 rot="2700000">
            <a:off x="8256806" y="1056283"/>
            <a:ext cx="943988" cy="943988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1723550" y="3203500"/>
            <a:ext cx="21120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1547225" y="3674850"/>
            <a:ext cx="24648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3" type="subTitle"/>
          </p:nvPr>
        </p:nvSpPr>
        <p:spPr>
          <a:xfrm>
            <a:off x="5308375" y="3203475"/>
            <a:ext cx="21120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4" type="subTitle"/>
          </p:nvPr>
        </p:nvSpPr>
        <p:spPr>
          <a:xfrm>
            <a:off x="5131975" y="3674850"/>
            <a:ext cx="24648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4" name="Google Shape;154;p18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720000" y="1389600"/>
            <a:ext cx="4344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9pPr>
          </a:lstStyle>
          <a:p/>
        </p:txBody>
      </p: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0" name="Google Shape;160;p19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161" name="Google Shape;161;p19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162" name="Google Shape;162;p19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1376625" y="2026896"/>
            <a:ext cx="5559900" cy="22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7" name="Google Shape;167;p20"/>
          <p:cNvSpPr/>
          <p:nvPr/>
        </p:nvSpPr>
        <p:spPr>
          <a:xfrm flipH="1" rot="-8100000">
            <a:off x="7830872" y="-35701"/>
            <a:ext cx="1650387" cy="164996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 flipH="1" rot="-8100000">
            <a:off x="6938843" y="-175880"/>
            <a:ext cx="1202364" cy="1202152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 flipH="1" rot="-8100000">
            <a:off x="8382712" y="1687831"/>
            <a:ext cx="546876" cy="54666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 flipH="1">
            <a:off x="6166375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171" name="Google Shape;171;p20"/>
          <p:cNvSpPr/>
          <p:nvPr/>
        </p:nvSpPr>
        <p:spPr>
          <a:xfrm flipH="1" rot="-8100000">
            <a:off x="8126244" y="3576993"/>
            <a:ext cx="1059812" cy="1059387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2549400" y="2286950"/>
            <a:ext cx="40452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2549400" y="3436500"/>
            <a:ext cx="4045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5" name="Google Shape;175;p21"/>
          <p:cNvSpPr/>
          <p:nvPr/>
        </p:nvSpPr>
        <p:spPr>
          <a:xfrm rot="8100000">
            <a:off x="7648502" y="-158474"/>
            <a:ext cx="1918946" cy="191894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 rot="8100000">
            <a:off x="6837142" y="249298"/>
            <a:ext cx="878651" cy="878439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 rot="-429113">
            <a:off x="-754320" y="3593001"/>
            <a:ext cx="3375850" cy="2386519"/>
          </a:xfrm>
          <a:custGeom>
            <a:rect b="b" l="l" r="r" t="t"/>
            <a:pathLst>
              <a:path extrusionOk="0" h="65282" w="7979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178" name="Google Shape;178;p21"/>
          <p:cNvSpPr/>
          <p:nvPr/>
        </p:nvSpPr>
        <p:spPr>
          <a:xfrm rot="-429113">
            <a:off x="-1039920" y="3122655"/>
            <a:ext cx="3375850" cy="2870169"/>
          </a:xfrm>
          <a:custGeom>
            <a:rect b="b" l="l" r="r" t="t"/>
            <a:pathLst>
              <a:path extrusionOk="0" h="78512" w="7979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179" name="Google Shape;179;p21"/>
          <p:cNvSpPr/>
          <p:nvPr/>
        </p:nvSpPr>
        <p:spPr>
          <a:xfrm rot="8100000">
            <a:off x="-609242" y="150839"/>
            <a:ext cx="1794637" cy="179421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 rot="8100000">
            <a:off x="847884" y="-1686"/>
            <a:ext cx="1307582" cy="130737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21"/>
          <p:cNvGrpSpPr/>
          <p:nvPr/>
        </p:nvGrpSpPr>
        <p:grpSpPr>
          <a:xfrm rot="5400000">
            <a:off x="7583692" y="3349184"/>
            <a:ext cx="2196000" cy="2874159"/>
            <a:chOff x="7583692" y="-555803"/>
            <a:chExt cx="2196000" cy="2874159"/>
          </a:xfrm>
        </p:grpSpPr>
        <p:sp>
          <p:nvSpPr>
            <p:cNvPr id="182" name="Google Shape;182;p21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1848325" y="1283595"/>
            <a:ext cx="4370400" cy="21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>
                <a:latin typeface="Bungee"/>
                <a:ea typeface="Bungee"/>
                <a:cs typeface="Bungee"/>
                <a:sym typeface="Bungee"/>
              </a:defRPr>
            </a:lvl1pPr>
          </a:lstStyle>
          <a:p/>
        </p:txBody>
      </p:sp>
      <p:grpSp>
        <p:nvGrpSpPr>
          <p:cNvPr id="186" name="Google Shape;186;p22"/>
          <p:cNvGrpSpPr/>
          <p:nvPr/>
        </p:nvGrpSpPr>
        <p:grpSpPr>
          <a:xfrm rot="10800000">
            <a:off x="-525843" y="2854247"/>
            <a:ext cx="2678236" cy="2874159"/>
            <a:chOff x="7101457" y="-555803"/>
            <a:chExt cx="2678236" cy="2874159"/>
          </a:xfrm>
        </p:grpSpPr>
        <p:sp>
          <p:nvSpPr>
            <p:cNvPr id="187" name="Google Shape;187;p22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2"/>
          <p:cNvGrpSpPr/>
          <p:nvPr/>
        </p:nvGrpSpPr>
        <p:grpSpPr>
          <a:xfrm flipH="1">
            <a:off x="-525843" y="-555803"/>
            <a:ext cx="2678236" cy="2874159"/>
            <a:chOff x="7101457" y="-555803"/>
            <a:chExt cx="2678236" cy="2874159"/>
          </a:xfrm>
        </p:grpSpPr>
        <p:sp>
          <p:nvSpPr>
            <p:cNvPr id="191" name="Google Shape;191;p22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hasCustomPrompt="1" type="title"/>
          </p:nvPr>
        </p:nvSpPr>
        <p:spPr>
          <a:xfrm>
            <a:off x="962325" y="1779672"/>
            <a:ext cx="7219200" cy="10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1397200" y="3222975"/>
            <a:ext cx="63546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23"/>
          <p:cNvSpPr/>
          <p:nvPr/>
        </p:nvSpPr>
        <p:spPr>
          <a:xfrm flipH="1" rot="-8100000">
            <a:off x="-654176" y="-234674"/>
            <a:ext cx="1918946" cy="191894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 flipH="1" rot="-8100000">
            <a:off x="1197479" y="173098"/>
            <a:ext cx="878651" cy="878439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 flipH="1" rot="429113">
            <a:off x="6291742" y="3516801"/>
            <a:ext cx="3375850" cy="2386519"/>
          </a:xfrm>
          <a:custGeom>
            <a:rect b="b" l="l" r="r" t="t"/>
            <a:pathLst>
              <a:path extrusionOk="0" h="65282" w="7979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00" name="Google Shape;200;p23"/>
          <p:cNvSpPr/>
          <p:nvPr/>
        </p:nvSpPr>
        <p:spPr>
          <a:xfrm flipH="1" rot="429113">
            <a:off x="6577342" y="3046455"/>
            <a:ext cx="3375850" cy="2870169"/>
          </a:xfrm>
          <a:custGeom>
            <a:rect b="b" l="l" r="r" t="t"/>
            <a:pathLst>
              <a:path extrusionOk="0" h="78512" w="7979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01" name="Google Shape;201;p23"/>
          <p:cNvSpPr/>
          <p:nvPr/>
        </p:nvSpPr>
        <p:spPr>
          <a:xfrm flipH="1" rot="-8100000">
            <a:off x="7727877" y="74639"/>
            <a:ext cx="1794637" cy="179421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 flipH="1" rot="-8100000">
            <a:off x="6757806" y="-77886"/>
            <a:ext cx="1307582" cy="130737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23"/>
          <p:cNvGrpSpPr/>
          <p:nvPr/>
        </p:nvGrpSpPr>
        <p:grpSpPr>
          <a:xfrm flipH="1" rot="-5400000">
            <a:off x="-866421" y="3272984"/>
            <a:ext cx="2196000" cy="2874159"/>
            <a:chOff x="7583692" y="-555803"/>
            <a:chExt cx="2196000" cy="2874159"/>
          </a:xfrm>
        </p:grpSpPr>
        <p:sp>
          <p:nvSpPr>
            <p:cNvPr id="204" name="Google Shape;204;p23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hasCustomPrompt="1" idx="2" type="title"/>
          </p:nvPr>
        </p:nvSpPr>
        <p:spPr>
          <a:xfrm>
            <a:off x="491250" y="1681900"/>
            <a:ext cx="12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1829175" y="1744674"/>
            <a:ext cx="26634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3" type="subTitle"/>
          </p:nvPr>
        </p:nvSpPr>
        <p:spPr>
          <a:xfrm>
            <a:off x="1829175" y="2296300"/>
            <a:ext cx="2663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hasCustomPrompt="1" idx="4" type="title"/>
          </p:nvPr>
        </p:nvSpPr>
        <p:spPr>
          <a:xfrm>
            <a:off x="4709100" y="1681900"/>
            <a:ext cx="12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25"/>
          <p:cNvSpPr txBox="1"/>
          <p:nvPr>
            <p:ph idx="5" type="subTitle"/>
          </p:nvPr>
        </p:nvSpPr>
        <p:spPr>
          <a:xfrm>
            <a:off x="6023200" y="1731400"/>
            <a:ext cx="26634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14" name="Google Shape;214;p25"/>
          <p:cNvSpPr txBox="1"/>
          <p:nvPr>
            <p:ph idx="6" type="subTitle"/>
          </p:nvPr>
        </p:nvSpPr>
        <p:spPr>
          <a:xfrm>
            <a:off x="6023200" y="2296300"/>
            <a:ext cx="2663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hasCustomPrompt="1" idx="7" type="title"/>
          </p:nvPr>
        </p:nvSpPr>
        <p:spPr>
          <a:xfrm>
            <a:off x="491250" y="3357275"/>
            <a:ext cx="12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5"/>
          <p:cNvSpPr txBox="1"/>
          <p:nvPr>
            <p:ph idx="8" type="subTitle"/>
          </p:nvPr>
        </p:nvSpPr>
        <p:spPr>
          <a:xfrm>
            <a:off x="1829175" y="3406775"/>
            <a:ext cx="26634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17" name="Google Shape;217;p25"/>
          <p:cNvSpPr txBox="1"/>
          <p:nvPr>
            <p:ph idx="9" type="subTitle"/>
          </p:nvPr>
        </p:nvSpPr>
        <p:spPr>
          <a:xfrm>
            <a:off x="1829175" y="3993300"/>
            <a:ext cx="2663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8" name="Google Shape;218;p25"/>
          <p:cNvSpPr txBox="1"/>
          <p:nvPr>
            <p:ph hasCustomPrompt="1" idx="13" type="title"/>
          </p:nvPr>
        </p:nvSpPr>
        <p:spPr>
          <a:xfrm>
            <a:off x="4709100" y="3357275"/>
            <a:ext cx="12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5"/>
          <p:cNvSpPr txBox="1"/>
          <p:nvPr>
            <p:ph idx="14" type="subTitle"/>
          </p:nvPr>
        </p:nvSpPr>
        <p:spPr>
          <a:xfrm>
            <a:off x="6023200" y="3406775"/>
            <a:ext cx="26634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15" type="subTitle"/>
          </p:nvPr>
        </p:nvSpPr>
        <p:spPr>
          <a:xfrm>
            <a:off x="6023200" y="3993300"/>
            <a:ext cx="2663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1" name="Google Shape;221;p25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6281300" y="-9932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24" name="Google Shape;224;p25"/>
          <p:cNvSpPr/>
          <p:nvPr/>
        </p:nvSpPr>
        <p:spPr>
          <a:xfrm>
            <a:off x="-5967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idx="1" type="subTitle"/>
          </p:nvPr>
        </p:nvSpPr>
        <p:spPr>
          <a:xfrm>
            <a:off x="1155750" y="1642500"/>
            <a:ext cx="6832500" cy="13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26"/>
          <p:cNvSpPr txBox="1"/>
          <p:nvPr>
            <p:ph idx="2" type="subTitle"/>
          </p:nvPr>
        </p:nvSpPr>
        <p:spPr>
          <a:xfrm>
            <a:off x="1155750" y="3187463"/>
            <a:ext cx="68325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28" name="Google Shape;228;p26"/>
          <p:cNvSpPr/>
          <p:nvPr/>
        </p:nvSpPr>
        <p:spPr>
          <a:xfrm rot="-429113">
            <a:off x="-754320" y="3593001"/>
            <a:ext cx="3375850" cy="2386519"/>
          </a:xfrm>
          <a:custGeom>
            <a:rect b="b" l="l" r="r" t="t"/>
            <a:pathLst>
              <a:path extrusionOk="0" h="65282" w="7979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29" name="Google Shape;229;p26"/>
          <p:cNvSpPr/>
          <p:nvPr/>
        </p:nvSpPr>
        <p:spPr>
          <a:xfrm rot="-429113">
            <a:off x="-1039920" y="3122655"/>
            <a:ext cx="3375850" cy="2870169"/>
          </a:xfrm>
          <a:custGeom>
            <a:rect b="b" l="l" r="r" t="t"/>
            <a:pathLst>
              <a:path extrusionOk="0" h="78512" w="7979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30" name="Google Shape;230;p26"/>
          <p:cNvSpPr/>
          <p:nvPr/>
        </p:nvSpPr>
        <p:spPr>
          <a:xfrm rot="10370887">
            <a:off x="6453690" y="-883291"/>
            <a:ext cx="3375850" cy="2386519"/>
          </a:xfrm>
          <a:custGeom>
            <a:rect b="b" l="l" r="r" t="t"/>
            <a:pathLst>
              <a:path extrusionOk="0" h="65282" w="7979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31" name="Google Shape;231;p26"/>
          <p:cNvSpPr/>
          <p:nvPr/>
        </p:nvSpPr>
        <p:spPr>
          <a:xfrm rot="10370887">
            <a:off x="6739290" y="-896595"/>
            <a:ext cx="3375850" cy="2870169"/>
          </a:xfrm>
          <a:custGeom>
            <a:rect b="b" l="l" r="r" t="t"/>
            <a:pathLst>
              <a:path extrusionOk="0" h="78512" w="7979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907150" y="2820534"/>
            <a:ext cx="31326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4" name="Google Shape;234;p27"/>
          <p:cNvSpPr txBox="1"/>
          <p:nvPr>
            <p:ph hasCustomPrompt="1" idx="2" type="title"/>
          </p:nvPr>
        </p:nvSpPr>
        <p:spPr>
          <a:xfrm>
            <a:off x="907150" y="1059788"/>
            <a:ext cx="3132600" cy="14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907150" y="3586913"/>
            <a:ext cx="3132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6" name="Google Shape;236;p27"/>
          <p:cNvSpPr/>
          <p:nvPr/>
        </p:nvSpPr>
        <p:spPr>
          <a:xfrm flipH="1" rot="-8100000">
            <a:off x="7830872" y="-35701"/>
            <a:ext cx="1650387" cy="164996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 flipH="1" rot="-8100000">
            <a:off x="6938843" y="-175880"/>
            <a:ext cx="1202364" cy="1202152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8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241" name="Google Shape;241;p28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8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45" name="Google Shape;24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1024822" y="3220813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47" name="Google Shape;247;p28"/>
          <p:cNvSpPr txBox="1"/>
          <p:nvPr>
            <p:ph idx="2" type="subTitle"/>
          </p:nvPr>
        </p:nvSpPr>
        <p:spPr>
          <a:xfrm>
            <a:off x="725872" y="36345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8" name="Google Shape;248;p28"/>
          <p:cNvSpPr txBox="1"/>
          <p:nvPr>
            <p:ph idx="3" type="subTitle"/>
          </p:nvPr>
        </p:nvSpPr>
        <p:spPr>
          <a:xfrm>
            <a:off x="3638548" y="3220813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4" type="subTitle"/>
          </p:nvPr>
        </p:nvSpPr>
        <p:spPr>
          <a:xfrm>
            <a:off x="3339598" y="36345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idx="5" type="subTitle"/>
          </p:nvPr>
        </p:nvSpPr>
        <p:spPr>
          <a:xfrm>
            <a:off x="6252275" y="3220813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6" type="subTitle"/>
          </p:nvPr>
        </p:nvSpPr>
        <p:spPr>
          <a:xfrm>
            <a:off x="5953325" y="36345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9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254" name="Google Shape;254;p29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9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58" name="Google Shape;25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9" name="Google Shape;259;p29"/>
          <p:cNvSpPr txBox="1"/>
          <p:nvPr>
            <p:ph idx="1" type="subTitle"/>
          </p:nvPr>
        </p:nvSpPr>
        <p:spPr>
          <a:xfrm>
            <a:off x="1024822" y="3271425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2" type="subTitle"/>
          </p:nvPr>
        </p:nvSpPr>
        <p:spPr>
          <a:xfrm>
            <a:off x="725872" y="35929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1" name="Google Shape;261;p29"/>
          <p:cNvSpPr txBox="1"/>
          <p:nvPr>
            <p:ph idx="3" type="subTitle"/>
          </p:nvPr>
        </p:nvSpPr>
        <p:spPr>
          <a:xfrm>
            <a:off x="3638548" y="3271425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4" type="subTitle"/>
          </p:nvPr>
        </p:nvSpPr>
        <p:spPr>
          <a:xfrm>
            <a:off x="3339598" y="35929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3" name="Google Shape;263;p29"/>
          <p:cNvSpPr txBox="1"/>
          <p:nvPr>
            <p:ph idx="5" type="subTitle"/>
          </p:nvPr>
        </p:nvSpPr>
        <p:spPr>
          <a:xfrm>
            <a:off x="6252275" y="3271425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6" type="subTitle"/>
          </p:nvPr>
        </p:nvSpPr>
        <p:spPr>
          <a:xfrm>
            <a:off x="5953325" y="35929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5" name="Google Shape;265;p29"/>
          <p:cNvSpPr txBox="1"/>
          <p:nvPr>
            <p:ph hasCustomPrompt="1" idx="7" type="title"/>
          </p:nvPr>
        </p:nvSpPr>
        <p:spPr>
          <a:xfrm>
            <a:off x="1024822" y="1721850"/>
            <a:ext cx="186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29"/>
          <p:cNvSpPr txBox="1"/>
          <p:nvPr>
            <p:ph hasCustomPrompt="1" idx="8" type="title"/>
          </p:nvPr>
        </p:nvSpPr>
        <p:spPr>
          <a:xfrm>
            <a:off x="3638548" y="1721850"/>
            <a:ext cx="186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9"/>
          <p:cNvSpPr txBox="1"/>
          <p:nvPr>
            <p:ph hasCustomPrompt="1" idx="9" type="title"/>
          </p:nvPr>
        </p:nvSpPr>
        <p:spPr>
          <a:xfrm>
            <a:off x="6252275" y="1721850"/>
            <a:ext cx="186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/>
          <p:nvPr/>
        </p:nvSpPr>
        <p:spPr>
          <a:xfrm>
            <a:off x="-601650" y="34334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70" name="Google Shape;27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1" name="Google Shape;271;p30"/>
          <p:cNvSpPr txBox="1"/>
          <p:nvPr>
            <p:ph idx="1" type="subTitle"/>
          </p:nvPr>
        </p:nvSpPr>
        <p:spPr>
          <a:xfrm>
            <a:off x="1024822" y="352895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2" type="subTitle"/>
          </p:nvPr>
        </p:nvSpPr>
        <p:spPr>
          <a:xfrm>
            <a:off x="725872" y="385050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3" name="Google Shape;273;p30"/>
          <p:cNvSpPr txBox="1"/>
          <p:nvPr>
            <p:ph idx="3" type="subTitle"/>
          </p:nvPr>
        </p:nvSpPr>
        <p:spPr>
          <a:xfrm>
            <a:off x="3638548" y="352895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4" type="subTitle"/>
          </p:nvPr>
        </p:nvSpPr>
        <p:spPr>
          <a:xfrm>
            <a:off x="3339598" y="385050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5" name="Google Shape;275;p30"/>
          <p:cNvSpPr txBox="1"/>
          <p:nvPr>
            <p:ph idx="5" type="subTitle"/>
          </p:nvPr>
        </p:nvSpPr>
        <p:spPr>
          <a:xfrm>
            <a:off x="6252275" y="352895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76" name="Google Shape;276;p30"/>
          <p:cNvSpPr txBox="1"/>
          <p:nvPr>
            <p:ph idx="6" type="subTitle"/>
          </p:nvPr>
        </p:nvSpPr>
        <p:spPr>
          <a:xfrm>
            <a:off x="5953325" y="385050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7" name="Google Shape;277;p30"/>
          <p:cNvSpPr txBox="1"/>
          <p:nvPr>
            <p:ph idx="7" type="subTitle"/>
          </p:nvPr>
        </p:nvSpPr>
        <p:spPr>
          <a:xfrm>
            <a:off x="1024822" y="184080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78" name="Google Shape;278;p30"/>
          <p:cNvSpPr txBox="1"/>
          <p:nvPr>
            <p:ph idx="8" type="subTitle"/>
          </p:nvPr>
        </p:nvSpPr>
        <p:spPr>
          <a:xfrm>
            <a:off x="725872" y="216235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9" name="Google Shape;279;p30"/>
          <p:cNvSpPr txBox="1"/>
          <p:nvPr>
            <p:ph idx="9" type="subTitle"/>
          </p:nvPr>
        </p:nvSpPr>
        <p:spPr>
          <a:xfrm>
            <a:off x="3638548" y="184080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13" type="subTitle"/>
          </p:nvPr>
        </p:nvSpPr>
        <p:spPr>
          <a:xfrm>
            <a:off x="3339598" y="216235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1" name="Google Shape;281;p30"/>
          <p:cNvSpPr txBox="1"/>
          <p:nvPr>
            <p:ph idx="14" type="subTitle"/>
          </p:nvPr>
        </p:nvSpPr>
        <p:spPr>
          <a:xfrm>
            <a:off x="6252275" y="184080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15" type="subTitle"/>
          </p:nvPr>
        </p:nvSpPr>
        <p:spPr>
          <a:xfrm>
            <a:off x="5953325" y="216235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3" name="Google Shape;283;p30"/>
          <p:cNvSpPr/>
          <p:nvPr/>
        </p:nvSpPr>
        <p:spPr>
          <a:xfrm rot="8100000">
            <a:off x="7648502" y="-158474"/>
            <a:ext cx="1918946" cy="191894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0"/>
          <p:cNvSpPr/>
          <p:nvPr/>
        </p:nvSpPr>
        <p:spPr>
          <a:xfrm rot="8100000">
            <a:off x="6837142" y="249298"/>
            <a:ext cx="878651" cy="878439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7" name="Google Shape;287;p31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288" name="Google Shape;288;p31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289" name="Google Shape;289;p31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1"/>
          <p:cNvSpPr txBox="1"/>
          <p:nvPr>
            <p:ph idx="1" type="subTitle"/>
          </p:nvPr>
        </p:nvSpPr>
        <p:spPr>
          <a:xfrm>
            <a:off x="965799" y="1429275"/>
            <a:ext cx="3236700" cy="29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32"/>
          <p:cNvSpPr txBox="1"/>
          <p:nvPr>
            <p:ph idx="1" type="subTitle"/>
          </p:nvPr>
        </p:nvSpPr>
        <p:spPr>
          <a:xfrm>
            <a:off x="5187300" y="1429275"/>
            <a:ext cx="3236700" cy="29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6" name="Google Shape;296;p32"/>
          <p:cNvSpPr/>
          <p:nvPr/>
        </p:nvSpPr>
        <p:spPr>
          <a:xfrm>
            <a:off x="-601650" y="34334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297" name="Google Shape;297;p32"/>
          <p:cNvSpPr/>
          <p:nvPr/>
        </p:nvSpPr>
        <p:spPr>
          <a:xfrm rot="8100000">
            <a:off x="7648502" y="-158474"/>
            <a:ext cx="1918946" cy="191894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/>
          <p:nvPr/>
        </p:nvSpPr>
        <p:spPr>
          <a:xfrm rot="8100000">
            <a:off x="6837142" y="249298"/>
            <a:ext cx="878651" cy="878439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1" name="Google Shape;301;p33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302" name="Google Shape;302;p33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303" name="Google Shape;303;p33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8" name="Google Shape;308;p34"/>
          <p:cNvSpPr txBox="1"/>
          <p:nvPr>
            <p:ph idx="1" type="subTitle"/>
          </p:nvPr>
        </p:nvSpPr>
        <p:spPr>
          <a:xfrm>
            <a:off x="731750" y="1745825"/>
            <a:ext cx="24648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09" name="Google Shape;309;p34"/>
          <p:cNvSpPr txBox="1"/>
          <p:nvPr>
            <p:ph idx="2" type="subTitle"/>
          </p:nvPr>
        </p:nvSpPr>
        <p:spPr>
          <a:xfrm>
            <a:off x="720000" y="2165500"/>
            <a:ext cx="2464800" cy="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0" name="Google Shape;310;p34"/>
          <p:cNvSpPr txBox="1"/>
          <p:nvPr>
            <p:ph idx="3" type="subTitle"/>
          </p:nvPr>
        </p:nvSpPr>
        <p:spPr>
          <a:xfrm>
            <a:off x="731750" y="3157000"/>
            <a:ext cx="24648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11" name="Google Shape;311;p34"/>
          <p:cNvSpPr txBox="1"/>
          <p:nvPr>
            <p:ph idx="4" type="subTitle"/>
          </p:nvPr>
        </p:nvSpPr>
        <p:spPr>
          <a:xfrm>
            <a:off x="720000" y="3576675"/>
            <a:ext cx="2464800" cy="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2" name="Google Shape;312;p34"/>
          <p:cNvSpPr txBox="1"/>
          <p:nvPr>
            <p:ph idx="5" type="subTitle"/>
          </p:nvPr>
        </p:nvSpPr>
        <p:spPr>
          <a:xfrm>
            <a:off x="5959200" y="1745825"/>
            <a:ext cx="24648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13" name="Google Shape;313;p34"/>
          <p:cNvSpPr txBox="1"/>
          <p:nvPr>
            <p:ph idx="6" type="subTitle"/>
          </p:nvPr>
        </p:nvSpPr>
        <p:spPr>
          <a:xfrm>
            <a:off x="5947450" y="2165500"/>
            <a:ext cx="2464800" cy="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7" type="subTitle"/>
          </p:nvPr>
        </p:nvSpPr>
        <p:spPr>
          <a:xfrm>
            <a:off x="5959200" y="3157000"/>
            <a:ext cx="24648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idx="8" type="subTitle"/>
          </p:nvPr>
        </p:nvSpPr>
        <p:spPr>
          <a:xfrm>
            <a:off x="5947450" y="3576675"/>
            <a:ext cx="2464800" cy="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6" name="Google Shape;316;p34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317" name="Google Shape;317;p34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318" name="Google Shape;318;p34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35"/>
          <p:cNvSpPr txBox="1"/>
          <p:nvPr>
            <p:ph idx="1" type="subTitle"/>
          </p:nvPr>
        </p:nvSpPr>
        <p:spPr>
          <a:xfrm>
            <a:off x="724375" y="2730250"/>
            <a:ext cx="18375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724375" y="3436250"/>
            <a:ext cx="18375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5" name="Google Shape;325;p35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326" name="Google Shape;326;p35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327" name="Google Shape;327;p35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5"/>
          <p:cNvSpPr txBox="1"/>
          <p:nvPr>
            <p:ph idx="3" type="subTitle"/>
          </p:nvPr>
        </p:nvSpPr>
        <p:spPr>
          <a:xfrm>
            <a:off x="2678500" y="2730250"/>
            <a:ext cx="18375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4" type="subTitle"/>
          </p:nvPr>
        </p:nvSpPr>
        <p:spPr>
          <a:xfrm>
            <a:off x="2678500" y="3436250"/>
            <a:ext cx="18375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5" type="subTitle"/>
          </p:nvPr>
        </p:nvSpPr>
        <p:spPr>
          <a:xfrm>
            <a:off x="4626063" y="2730250"/>
            <a:ext cx="18375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33" name="Google Shape;333;p35"/>
          <p:cNvSpPr txBox="1"/>
          <p:nvPr>
            <p:ph idx="6" type="subTitle"/>
          </p:nvPr>
        </p:nvSpPr>
        <p:spPr>
          <a:xfrm>
            <a:off x="4626063" y="3436250"/>
            <a:ext cx="18375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4" name="Google Shape;334;p35"/>
          <p:cNvSpPr txBox="1"/>
          <p:nvPr>
            <p:ph idx="7" type="subTitle"/>
          </p:nvPr>
        </p:nvSpPr>
        <p:spPr>
          <a:xfrm>
            <a:off x="6573625" y="2730250"/>
            <a:ext cx="18375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35" name="Google Shape;335;p35"/>
          <p:cNvSpPr txBox="1"/>
          <p:nvPr>
            <p:ph idx="8" type="subTitle"/>
          </p:nvPr>
        </p:nvSpPr>
        <p:spPr>
          <a:xfrm>
            <a:off x="6573625" y="3436250"/>
            <a:ext cx="18375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ctrTitle"/>
          </p:nvPr>
        </p:nvSpPr>
        <p:spPr>
          <a:xfrm>
            <a:off x="872400" y="604225"/>
            <a:ext cx="52473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72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38" name="Google Shape;338;p36"/>
          <p:cNvSpPr txBox="1"/>
          <p:nvPr>
            <p:ph idx="1" type="subTitle"/>
          </p:nvPr>
        </p:nvSpPr>
        <p:spPr>
          <a:xfrm>
            <a:off x="948600" y="1658725"/>
            <a:ext cx="4283100" cy="3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39" name="Google Shape;339;p36"/>
          <p:cNvSpPr/>
          <p:nvPr/>
        </p:nvSpPr>
        <p:spPr>
          <a:xfrm rot="8100000">
            <a:off x="7569270" y="-591775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/>
          <p:nvPr/>
        </p:nvSpPr>
        <p:spPr>
          <a:xfrm rot="8100000">
            <a:off x="7072692" y="-158351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6"/>
          <p:cNvSpPr/>
          <p:nvPr/>
        </p:nvSpPr>
        <p:spPr>
          <a:xfrm rot="-8100000">
            <a:off x="-899329" y="4056087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 rot="-8100000">
            <a:off x="-387431" y="3399477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 txBox="1"/>
          <p:nvPr>
            <p:ph idx="2" type="subTitle"/>
          </p:nvPr>
        </p:nvSpPr>
        <p:spPr>
          <a:xfrm>
            <a:off x="948600" y="2159025"/>
            <a:ext cx="42831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4" name="Google Shape;344;p36"/>
          <p:cNvSpPr txBox="1"/>
          <p:nvPr/>
        </p:nvSpPr>
        <p:spPr>
          <a:xfrm>
            <a:off x="872400" y="3874350"/>
            <a:ext cx="4452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pt-BR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b="1" lang="pt-BR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b="1" lang="pt-BR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ONE_COLUMN_TEXT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ctrTitle"/>
          </p:nvPr>
        </p:nvSpPr>
        <p:spPr>
          <a:xfrm>
            <a:off x="872400" y="905454"/>
            <a:ext cx="4640700" cy="28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45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54" name="Google Shape;354;p42"/>
          <p:cNvSpPr txBox="1"/>
          <p:nvPr>
            <p:ph idx="1" type="subTitle"/>
          </p:nvPr>
        </p:nvSpPr>
        <p:spPr>
          <a:xfrm>
            <a:off x="948600" y="3825500"/>
            <a:ext cx="4283100" cy="3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5" name="Google Shape;355;p42"/>
          <p:cNvSpPr/>
          <p:nvPr/>
        </p:nvSpPr>
        <p:spPr>
          <a:xfrm rot="8100000">
            <a:off x="7569270" y="-591775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"/>
          <p:cNvSpPr/>
          <p:nvPr/>
        </p:nvSpPr>
        <p:spPr>
          <a:xfrm rot="8100000">
            <a:off x="7072692" y="-158351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2"/>
          <p:cNvSpPr/>
          <p:nvPr/>
        </p:nvSpPr>
        <p:spPr>
          <a:xfrm rot="-8100000">
            <a:off x="-899329" y="4056087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/>
          <p:nvPr/>
        </p:nvSpPr>
        <p:spPr>
          <a:xfrm rot="-8100000">
            <a:off x="-387431" y="3399477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5068600" y="2820534"/>
            <a:ext cx="31326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1" name="Google Shape;361;p43"/>
          <p:cNvSpPr txBox="1"/>
          <p:nvPr>
            <p:ph hasCustomPrompt="1" idx="2" type="title"/>
          </p:nvPr>
        </p:nvSpPr>
        <p:spPr>
          <a:xfrm>
            <a:off x="5068600" y="1059788"/>
            <a:ext cx="3132600" cy="14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2" name="Google Shape;362;p43"/>
          <p:cNvSpPr txBox="1"/>
          <p:nvPr>
            <p:ph idx="1" type="subTitle"/>
          </p:nvPr>
        </p:nvSpPr>
        <p:spPr>
          <a:xfrm>
            <a:off x="5068600" y="3586913"/>
            <a:ext cx="3132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3" name="Google Shape;363;p43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8" name="Google Shape;368;p4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9" name="Google Shape;369;p44"/>
          <p:cNvSpPr/>
          <p:nvPr/>
        </p:nvSpPr>
        <p:spPr>
          <a:xfrm rot="2700000">
            <a:off x="7952397" y="-241774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 rot="2700000">
            <a:off x="8256806" y="1056283"/>
            <a:ext cx="943988" cy="943988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3" name="Google Shape;373;p45"/>
          <p:cNvSpPr txBox="1"/>
          <p:nvPr>
            <p:ph idx="1" type="subTitle"/>
          </p:nvPr>
        </p:nvSpPr>
        <p:spPr>
          <a:xfrm>
            <a:off x="1723550" y="3203500"/>
            <a:ext cx="21120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74" name="Google Shape;374;p45"/>
          <p:cNvSpPr txBox="1"/>
          <p:nvPr>
            <p:ph idx="2" type="subTitle"/>
          </p:nvPr>
        </p:nvSpPr>
        <p:spPr>
          <a:xfrm>
            <a:off x="1547225" y="3674850"/>
            <a:ext cx="24648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5" name="Google Shape;375;p45"/>
          <p:cNvSpPr txBox="1"/>
          <p:nvPr>
            <p:ph idx="3" type="subTitle"/>
          </p:nvPr>
        </p:nvSpPr>
        <p:spPr>
          <a:xfrm>
            <a:off x="5308375" y="3203475"/>
            <a:ext cx="2112000" cy="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76" name="Google Shape;376;p45"/>
          <p:cNvSpPr txBox="1"/>
          <p:nvPr>
            <p:ph idx="4" type="subTitle"/>
          </p:nvPr>
        </p:nvSpPr>
        <p:spPr>
          <a:xfrm>
            <a:off x="5131975" y="3674850"/>
            <a:ext cx="24648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9" name="Google Shape;379;p46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6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6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idx="1" type="body"/>
          </p:nvPr>
        </p:nvSpPr>
        <p:spPr>
          <a:xfrm>
            <a:off x="720000" y="1389600"/>
            <a:ext cx="4344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9pPr>
          </a:lstStyle>
          <a:p/>
        </p:txBody>
      </p:sp>
      <p:sp>
        <p:nvSpPr>
          <p:cNvPr id="384" name="Google Shape;38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5" name="Google Shape;385;p47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386" name="Google Shape;386;p47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387" name="Google Shape;387;p47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>
            <p:ph type="title"/>
          </p:nvPr>
        </p:nvSpPr>
        <p:spPr>
          <a:xfrm>
            <a:off x="1376625" y="2026896"/>
            <a:ext cx="5559900" cy="22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2" name="Google Shape;392;p48"/>
          <p:cNvSpPr/>
          <p:nvPr/>
        </p:nvSpPr>
        <p:spPr>
          <a:xfrm flipH="1" rot="-8100000">
            <a:off x="7830872" y="-35701"/>
            <a:ext cx="1650387" cy="164996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8"/>
          <p:cNvSpPr/>
          <p:nvPr/>
        </p:nvSpPr>
        <p:spPr>
          <a:xfrm flipH="1" rot="-8100000">
            <a:off x="6938843" y="-175880"/>
            <a:ext cx="1202364" cy="1202152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8"/>
          <p:cNvSpPr/>
          <p:nvPr/>
        </p:nvSpPr>
        <p:spPr>
          <a:xfrm flipH="1" rot="-8100000">
            <a:off x="8382712" y="1687831"/>
            <a:ext cx="546876" cy="54666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8"/>
          <p:cNvSpPr/>
          <p:nvPr/>
        </p:nvSpPr>
        <p:spPr>
          <a:xfrm flipH="1">
            <a:off x="6166375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396" name="Google Shape;396;p48"/>
          <p:cNvSpPr/>
          <p:nvPr/>
        </p:nvSpPr>
        <p:spPr>
          <a:xfrm flipH="1" rot="-8100000">
            <a:off x="8126244" y="3576993"/>
            <a:ext cx="1059812" cy="1059387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type="title"/>
          </p:nvPr>
        </p:nvSpPr>
        <p:spPr>
          <a:xfrm>
            <a:off x="2549400" y="2286950"/>
            <a:ext cx="40452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49"/>
          <p:cNvSpPr txBox="1"/>
          <p:nvPr>
            <p:ph idx="1" type="subTitle"/>
          </p:nvPr>
        </p:nvSpPr>
        <p:spPr>
          <a:xfrm>
            <a:off x="2549400" y="3436500"/>
            <a:ext cx="4045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49"/>
          <p:cNvSpPr/>
          <p:nvPr/>
        </p:nvSpPr>
        <p:spPr>
          <a:xfrm rot="8100000">
            <a:off x="7648502" y="-158474"/>
            <a:ext cx="1918946" cy="191894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9"/>
          <p:cNvSpPr/>
          <p:nvPr/>
        </p:nvSpPr>
        <p:spPr>
          <a:xfrm rot="8100000">
            <a:off x="6837142" y="249298"/>
            <a:ext cx="878651" cy="878439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9"/>
          <p:cNvSpPr/>
          <p:nvPr/>
        </p:nvSpPr>
        <p:spPr>
          <a:xfrm rot="-429113">
            <a:off x="-754320" y="3593001"/>
            <a:ext cx="3375850" cy="2386519"/>
          </a:xfrm>
          <a:custGeom>
            <a:rect b="b" l="l" r="r" t="t"/>
            <a:pathLst>
              <a:path extrusionOk="0" h="65282" w="7979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03" name="Google Shape;403;p49"/>
          <p:cNvSpPr/>
          <p:nvPr/>
        </p:nvSpPr>
        <p:spPr>
          <a:xfrm rot="-429113">
            <a:off x="-1039920" y="3122655"/>
            <a:ext cx="3375850" cy="2870169"/>
          </a:xfrm>
          <a:custGeom>
            <a:rect b="b" l="l" r="r" t="t"/>
            <a:pathLst>
              <a:path extrusionOk="0" h="78512" w="7979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04" name="Google Shape;404;p49"/>
          <p:cNvSpPr/>
          <p:nvPr/>
        </p:nvSpPr>
        <p:spPr>
          <a:xfrm rot="8100000">
            <a:off x="-609242" y="150839"/>
            <a:ext cx="1794637" cy="179421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9"/>
          <p:cNvSpPr/>
          <p:nvPr/>
        </p:nvSpPr>
        <p:spPr>
          <a:xfrm rot="8100000">
            <a:off x="847884" y="-1686"/>
            <a:ext cx="1307582" cy="130737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49"/>
          <p:cNvGrpSpPr/>
          <p:nvPr/>
        </p:nvGrpSpPr>
        <p:grpSpPr>
          <a:xfrm rot="5400000">
            <a:off x="7583692" y="3349184"/>
            <a:ext cx="2196000" cy="2874159"/>
            <a:chOff x="7583692" y="-555803"/>
            <a:chExt cx="2196000" cy="2874159"/>
          </a:xfrm>
        </p:grpSpPr>
        <p:sp>
          <p:nvSpPr>
            <p:cNvPr id="407" name="Google Shape;407;p49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9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idx="1" type="body"/>
          </p:nvPr>
        </p:nvSpPr>
        <p:spPr>
          <a:xfrm>
            <a:off x="1848325" y="1283595"/>
            <a:ext cx="4370400" cy="21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500">
                <a:latin typeface="Bungee"/>
                <a:ea typeface="Bungee"/>
                <a:cs typeface="Bungee"/>
                <a:sym typeface="Bungee"/>
              </a:defRPr>
            </a:lvl1pPr>
          </a:lstStyle>
          <a:p/>
        </p:txBody>
      </p:sp>
      <p:grpSp>
        <p:nvGrpSpPr>
          <p:cNvPr id="411" name="Google Shape;411;p50"/>
          <p:cNvGrpSpPr/>
          <p:nvPr/>
        </p:nvGrpSpPr>
        <p:grpSpPr>
          <a:xfrm rot="10800000">
            <a:off x="-525843" y="2854247"/>
            <a:ext cx="2678236" cy="2874159"/>
            <a:chOff x="7101457" y="-555803"/>
            <a:chExt cx="2678236" cy="2874159"/>
          </a:xfrm>
        </p:grpSpPr>
        <p:sp>
          <p:nvSpPr>
            <p:cNvPr id="412" name="Google Shape;412;p50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0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50"/>
          <p:cNvGrpSpPr/>
          <p:nvPr/>
        </p:nvGrpSpPr>
        <p:grpSpPr>
          <a:xfrm flipH="1">
            <a:off x="-525843" y="-555803"/>
            <a:ext cx="2678236" cy="2874159"/>
            <a:chOff x="7101457" y="-555803"/>
            <a:chExt cx="2678236" cy="2874159"/>
          </a:xfrm>
        </p:grpSpPr>
        <p:sp>
          <p:nvSpPr>
            <p:cNvPr id="416" name="Google Shape;416;p50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0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/>
          <p:nvPr>
            <p:ph hasCustomPrompt="1" type="title"/>
          </p:nvPr>
        </p:nvSpPr>
        <p:spPr>
          <a:xfrm>
            <a:off x="962325" y="1779672"/>
            <a:ext cx="7219200" cy="10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1" name="Google Shape;421;p51"/>
          <p:cNvSpPr txBox="1"/>
          <p:nvPr>
            <p:ph idx="1" type="subTitle"/>
          </p:nvPr>
        </p:nvSpPr>
        <p:spPr>
          <a:xfrm>
            <a:off x="1397200" y="3222975"/>
            <a:ext cx="63546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2" name="Google Shape;422;p51"/>
          <p:cNvSpPr/>
          <p:nvPr/>
        </p:nvSpPr>
        <p:spPr>
          <a:xfrm flipH="1" rot="-8100000">
            <a:off x="-654176" y="-234674"/>
            <a:ext cx="1918946" cy="191894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1"/>
          <p:cNvSpPr/>
          <p:nvPr/>
        </p:nvSpPr>
        <p:spPr>
          <a:xfrm flipH="1" rot="-8100000">
            <a:off x="1197479" y="173098"/>
            <a:ext cx="878651" cy="878439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1"/>
          <p:cNvSpPr/>
          <p:nvPr/>
        </p:nvSpPr>
        <p:spPr>
          <a:xfrm flipH="1" rot="429113">
            <a:off x="6291742" y="3516801"/>
            <a:ext cx="3375850" cy="2386519"/>
          </a:xfrm>
          <a:custGeom>
            <a:rect b="b" l="l" r="r" t="t"/>
            <a:pathLst>
              <a:path extrusionOk="0" h="65282" w="7979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25" name="Google Shape;425;p51"/>
          <p:cNvSpPr/>
          <p:nvPr/>
        </p:nvSpPr>
        <p:spPr>
          <a:xfrm flipH="1" rot="429113">
            <a:off x="6577342" y="3046455"/>
            <a:ext cx="3375850" cy="2870169"/>
          </a:xfrm>
          <a:custGeom>
            <a:rect b="b" l="l" r="r" t="t"/>
            <a:pathLst>
              <a:path extrusionOk="0" h="78512" w="7979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26" name="Google Shape;426;p51"/>
          <p:cNvSpPr/>
          <p:nvPr/>
        </p:nvSpPr>
        <p:spPr>
          <a:xfrm flipH="1" rot="-8100000">
            <a:off x="7727877" y="74639"/>
            <a:ext cx="1794637" cy="179421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"/>
          <p:cNvSpPr/>
          <p:nvPr/>
        </p:nvSpPr>
        <p:spPr>
          <a:xfrm flipH="1" rot="-8100000">
            <a:off x="6757806" y="-77886"/>
            <a:ext cx="1307582" cy="130737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51"/>
          <p:cNvGrpSpPr/>
          <p:nvPr/>
        </p:nvGrpSpPr>
        <p:grpSpPr>
          <a:xfrm flipH="1" rot="-5400000">
            <a:off x="-866421" y="3272984"/>
            <a:ext cx="2196000" cy="2874159"/>
            <a:chOff x="7583692" y="-555803"/>
            <a:chExt cx="2196000" cy="2874159"/>
          </a:xfrm>
        </p:grpSpPr>
        <p:sp>
          <p:nvSpPr>
            <p:cNvPr id="429" name="Google Shape;429;p51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34" name="Google Shape;434;p53"/>
          <p:cNvSpPr txBox="1"/>
          <p:nvPr>
            <p:ph hasCustomPrompt="1" idx="2" type="title"/>
          </p:nvPr>
        </p:nvSpPr>
        <p:spPr>
          <a:xfrm>
            <a:off x="491250" y="1681900"/>
            <a:ext cx="12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53"/>
          <p:cNvSpPr txBox="1"/>
          <p:nvPr>
            <p:ph idx="1" type="subTitle"/>
          </p:nvPr>
        </p:nvSpPr>
        <p:spPr>
          <a:xfrm>
            <a:off x="1829175" y="1744674"/>
            <a:ext cx="26634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36" name="Google Shape;436;p53"/>
          <p:cNvSpPr txBox="1"/>
          <p:nvPr>
            <p:ph idx="3" type="subTitle"/>
          </p:nvPr>
        </p:nvSpPr>
        <p:spPr>
          <a:xfrm>
            <a:off x="1829175" y="2296300"/>
            <a:ext cx="2663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7" name="Google Shape;437;p53"/>
          <p:cNvSpPr txBox="1"/>
          <p:nvPr>
            <p:ph hasCustomPrompt="1" idx="4" type="title"/>
          </p:nvPr>
        </p:nvSpPr>
        <p:spPr>
          <a:xfrm>
            <a:off x="4709100" y="1681900"/>
            <a:ext cx="12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53"/>
          <p:cNvSpPr txBox="1"/>
          <p:nvPr>
            <p:ph idx="5" type="subTitle"/>
          </p:nvPr>
        </p:nvSpPr>
        <p:spPr>
          <a:xfrm>
            <a:off x="6023200" y="1731400"/>
            <a:ext cx="26634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39" name="Google Shape;439;p53"/>
          <p:cNvSpPr txBox="1"/>
          <p:nvPr>
            <p:ph idx="6" type="subTitle"/>
          </p:nvPr>
        </p:nvSpPr>
        <p:spPr>
          <a:xfrm>
            <a:off x="6023200" y="2296300"/>
            <a:ext cx="2663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hasCustomPrompt="1" idx="7" type="title"/>
          </p:nvPr>
        </p:nvSpPr>
        <p:spPr>
          <a:xfrm>
            <a:off x="491250" y="3357275"/>
            <a:ext cx="12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1" name="Google Shape;441;p53"/>
          <p:cNvSpPr txBox="1"/>
          <p:nvPr>
            <p:ph idx="8" type="subTitle"/>
          </p:nvPr>
        </p:nvSpPr>
        <p:spPr>
          <a:xfrm>
            <a:off x="1829175" y="3406775"/>
            <a:ext cx="26634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42" name="Google Shape;442;p53"/>
          <p:cNvSpPr txBox="1"/>
          <p:nvPr>
            <p:ph idx="9" type="subTitle"/>
          </p:nvPr>
        </p:nvSpPr>
        <p:spPr>
          <a:xfrm>
            <a:off x="1829175" y="3993300"/>
            <a:ext cx="2663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3" name="Google Shape;443;p53"/>
          <p:cNvSpPr txBox="1"/>
          <p:nvPr>
            <p:ph hasCustomPrompt="1" idx="13" type="title"/>
          </p:nvPr>
        </p:nvSpPr>
        <p:spPr>
          <a:xfrm>
            <a:off x="4709100" y="3357275"/>
            <a:ext cx="12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53"/>
          <p:cNvSpPr txBox="1"/>
          <p:nvPr>
            <p:ph idx="14" type="subTitle"/>
          </p:nvPr>
        </p:nvSpPr>
        <p:spPr>
          <a:xfrm>
            <a:off x="6023200" y="3406775"/>
            <a:ext cx="26634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45" name="Google Shape;445;p53"/>
          <p:cNvSpPr txBox="1"/>
          <p:nvPr>
            <p:ph idx="15" type="subTitle"/>
          </p:nvPr>
        </p:nvSpPr>
        <p:spPr>
          <a:xfrm>
            <a:off x="6023200" y="3993300"/>
            <a:ext cx="2663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6" name="Google Shape;446;p53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3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3"/>
          <p:cNvSpPr/>
          <p:nvPr/>
        </p:nvSpPr>
        <p:spPr>
          <a:xfrm>
            <a:off x="6281300" y="-9932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49" name="Google Shape;449;p53"/>
          <p:cNvSpPr/>
          <p:nvPr/>
        </p:nvSpPr>
        <p:spPr>
          <a:xfrm>
            <a:off x="-5967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/>
          <p:nvPr>
            <p:ph idx="1" type="subTitle"/>
          </p:nvPr>
        </p:nvSpPr>
        <p:spPr>
          <a:xfrm>
            <a:off x="1155750" y="1642500"/>
            <a:ext cx="6832500" cy="13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2" name="Google Shape;452;p54"/>
          <p:cNvSpPr txBox="1"/>
          <p:nvPr>
            <p:ph idx="2" type="subTitle"/>
          </p:nvPr>
        </p:nvSpPr>
        <p:spPr>
          <a:xfrm>
            <a:off x="1155750" y="3187463"/>
            <a:ext cx="68325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53" name="Google Shape;453;p54"/>
          <p:cNvSpPr/>
          <p:nvPr/>
        </p:nvSpPr>
        <p:spPr>
          <a:xfrm rot="-429113">
            <a:off x="-754320" y="3593001"/>
            <a:ext cx="3375850" cy="2386519"/>
          </a:xfrm>
          <a:custGeom>
            <a:rect b="b" l="l" r="r" t="t"/>
            <a:pathLst>
              <a:path extrusionOk="0" h="65282" w="7979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54" name="Google Shape;454;p54"/>
          <p:cNvSpPr/>
          <p:nvPr/>
        </p:nvSpPr>
        <p:spPr>
          <a:xfrm rot="-429113">
            <a:off x="-1039920" y="3122655"/>
            <a:ext cx="3375850" cy="2870169"/>
          </a:xfrm>
          <a:custGeom>
            <a:rect b="b" l="l" r="r" t="t"/>
            <a:pathLst>
              <a:path extrusionOk="0" h="78512" w="7979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55" name="Google Shape;455;p54"/>
          <p:cNvSpPr/>
          <p:nvPr/>
        </p:nvSpPr>
        <p:spPr>
          <a:xfrm rot="10370887">
            <a:off x="6453690" y="-883291"/>
            <a:ext cx="3375850" cy="2386519"/>
          </a:xfrm>
          <a:custGeom>
            <a:rect b="b" l="l" r="r" t="t"/>
            <a:pathLst>
              <a:path extrusionOk="0" h="65282" w="7979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56" name="Google Shape;456;p54"/>
          <p:cNvSpPr/>
          <p:nvPr/>
        </p:nvSpPr>
        <p:spPr>
          <a:xfrm rot="10370887">
            <a:off x="6739290" y="-896595"/>
            <a:ext cx="3375850" cy="2870169"/>
          </a:xfrm>
          <a:custGeom>
            <a:rect b="b" l="l" r="r" t="t"/>
            <a:pathLst>
              <a:path extrusionOk="0" h="78512" w="7979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"/>
          <p:cNvSpPr txBox="1"/>
          <p:nvPr>
            <p:ph type="title"/>
          </p:nvPr>
        </p:nvSpPr>
        <p:spPr>
          <a:xfrm>
            <a:off x="907150" y="2820534"/>
            <a:ext cx="31326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9" name="Google Shape;459;p55"/>
          <p:cNvSpPr txBox="1"/>
          <p:nvPr>
            <p:ph hasCustomPrompt="1" idx="2" type="title"/>
          </p:nvPr>
        </p:nvSpPr>
        <p:spPr>
          <a:xfrm>
            <a:off x="907150" y="1059788"/>
            <a:ext cx="3132600" cy="14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0" name="Google Shape;460;p55"/>
          <p:cNvSpPr txBox="1"/>
          <p:nvPr>
            <p:ph idx="1" type="subTitle"/>
          </p:nvPr>
        </p:nvSpPr>
        <p:spPr>
          <a:xfrm>
            <a:off x="907150" y="3586913"/>
            <a:ext cx="31326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1" name="Google Shape;461;p55"/>
          <p:cNvSpPr/>
          <p:nvPr/>
        </p:nvSpPr>
        <p:spPr>
          <a:xfrm flipH="1" rot="-8100000">
            <a:off x="7830872" y="-35701"/>
            <a:ext cx="1650387" cy="164996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5"/>
          <p:cNvSpPr/>
          <p:nvPr/>
        </p:nvSpPr>
        <p:spPr>
          <a:xfrm flipH="1" rot="-8100000">
            <a:off x="6938843" y="-175880"/>
            <a:ext cx="1202364" cy="1202152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5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56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466" name="Google Shape;466;p56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6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6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56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70" name="Google Shape;470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1" name="Google Shape;471;p56"/>
          <p:cNvSpPr txBox="1"/>
          <p:nvPr>
            <p:ph idx="1" type="subTitle"/>
          </p:nvPr>
        </p:nvSpPr>
        <p:spPr>
          <a:xfrm>
            <a:off x="1024822" y="3220813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72" name="Google Shape;472;p56"/>
          <p:cNvSpPr txBox="1"/>
          <p:nvPr>
            <p:ph idx="2" type="subTitle"/>
          </p:nvPr>
        </p:nvSpPr>
        <p:spPr>
          <a:xfrm>
            <a:off x="725872" y="36345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3" name="Google Shape;473;p56"/>
          <p:cNvSpPr txBox="1"/>
          <p:nvPr>
            <p:ph idx="3" type="subTitle"/>
          </p:nvPr>
        </p:nvSpPr>
        <p:spPr>
          <a:xfrm>
            <a:off x="3638548" y="3220813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74" name="Google Shape;474;p56"/>
          <p:cNvSpPr txBox="1"/>
          <p:nvPr>
            <p:ph idx="4" type="subTitle"/>
          </p:nvPr>
        </p:nvSpPr>
        <p:spPr>
          <a:xfrm>
            <a:off x="3339598" y="36345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5" name="Google Shape;475;p56"/>
          <p:cNvSpPr txBox="1"/>
          <p:nvPr>
            <p:ph idx="5" type="subTitle"/>
          </p:nvPr>
        </p:nvSpPr>
        <p:spPr>
          <a:xfrm>
            <a:off x="6252275" y="3220813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76" name="Google Shape;476;p56"/>
          <p:cNvSpPr txBox="1"/>
          <p:nvPr>
            <p:ph idx="6" type="subTitle"/>
          </p:nvPr>
        </p:nvSpPr>
        <p:spPr>
          <a:xfrm>
            <a:off x="5953325" y="36345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7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479" name="Google Shape;479;p57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7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7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57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83" name="Google Shape;483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4" name="Google Shape;484;p57"/>
          <p:cNvSpPr txBox="1"/>
          <p:nvPr>
            <p:ph idx="1" type="subTitle"/>
          </p:nvPr>
        </p:nvSpPr>
        <p:spPr>
          <a:xfrm>
            <a:off x="1024822" y="3271425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85" name="Google Shape;485;p57"/>
          <p:cNvSpPr txBox="1"/>
          <p:nvPr>
            <p:ph idx="2" type="subTitle"/>
          </p:nvPr>
        </p:nvSpPr>
        <p:spPr>
          <a:xfrm>
            <a:off x="725872" y="35929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6" name="Google Shape;486;p57"/>
          <p:cNvSpPr txBox="1"/>
          <p:nvPr>
            <p:ph idx="3" type="subTitle"/>
          </p:nvPr>
        </p:nvSpPr>
        <p:spPr>
          <a:xfrm>
            <a:off x="3638548" y="3271425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87" name="Google Shape;487;p57"/>
          <p:cNvSpPr txBox="1"/>
          <p:nvPr>
            <p:ph idx="4" type="subTitle"/>
          </p:nvPr>
        </p:nvSpPr>
        <p:spPr>
          <a:xfrm>
            <a:off x="3339598" y="35929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8" name="Google Shape;488;p57"/>
          <p:cNvSpPr txBox="1"/>
          <p:nvPr>
            <p:ph idx="5" type="subTitle"/>
          </p:nvPr>
        </p:nvSpPr>
        <p:spPr>
          <a:xfrm>
            <a:off x="6252275" y="3271425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89" name="Google Shape;489;p57"/>
          <p:cNvSpPr txBox="1"/>
          <p:nvPr>
            <p:ph idx="6" type="subTitle"/>
          </p:nvPr>
        </p:nvSpPr>
        <p:spPr>
          <a:xfrm>
            <a:off x="5953325" y="3592975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0" name="Google Shape;490;p57"/>
          <p:cNvSpPr txBox="1"/>
          <p:nvPr>
            <p:ph hasCustomPrompt="1" idx="7" type="title"/>
          </p:nvPr>
        </p:nvSpPr>
        <p:spPr>
          <a:xfrm>
            <a:off x="1024822" y="1721850"/>
            <a:ext cx="186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1" name="Google Shape;491;p57"/>
          <p:cNvSpPr txBox="1"/>
          <p:nvPr>
            <p:ph hasCustomPrompt="1" idx="8" type="title"/>
          </p:nvPr>
        </p:nvSpPr>
        <p:spPr>
          <a:xfrm>
            <a:off x="3638548" y="1721850"/>
            <a:ext cx="186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2" name="Google Shape;492;p57"/>
          <p:cNvSpPr txBox="1"/>
          <p:nvPr>
            <p:ph hasCustomPrompt="1" idx="9" type="title"/>
          </p:nvPr>
        </p:nvSpPr>
        <p:spPr>
          <a:xfrm>
            <a:off x="6252275" y="1721850"/>
            <a:ext cx="186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"/>
          <p:cNvSpPr/>
          <p:nvPr/>
        </p:nvSpPr>
        <p:spPr>
          <a:xfrm>
            <a:off x="-601650" y="34334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495" name="Google Shape;49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6" name="Google Shape;496;p58"/>
          <p:cNvSpPr txBox="1"/>
          <p:nvPr>
            <p:ph idx="1" type="subTitle"/>
          </p:nvPr>
        </p:nvSpPr>
        <p:spPr>
          <a:xfrm>
            <a:off x="1024822" y="352895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97" name="Google Shape;497;p58"/>
          <p:cNvSpPr txBox="1"/>
          <p:nvPr>
            <p:ph idx="2" type="subTitle"/>
          </p:nvPr>
        </p:nvSpPr>
        <p:spPr>
          <a:xfrm>
            <a:off x="725872" y="385050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8" name="Google Shape;498;p58"/>
          <p:cNvSpPr txBox="1"/>
          <p:nvPr>
            <p:ph idx="3" type="subTitle"/>
          </p:nvPr>
        </p:nvSpPr>
        <p:spPr>
          <a:xfrm>
            <a:off x="3638548" y="352895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499" name="Google Shape;499;p58"/>
          <p:cNvSpPr txBox="1"/>
          <p:nvPr>
            <p:ph idx="4" type="subTitle"/>
          </p:nvPr>
        </p:nvSpPr>
        <p:spPr>
          <a:xfrm>
            <a:off x="3339598" y="385050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0" name="Google Shape;500;p58"/>
          <p:cNvSpPr txBox="1"/>
          <p:nvPr>
            <p:ph idx="5" type="subTitle"/>
          </p:nvPr>
        </p:nvSpPr>
        <p:spPr>
          <a:xfrm>
            <a:off x="6252275" y="352895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01" name="Google Shape;501;p58"/>
          <p:cNvSpPr txBox="1"/>
          <p:nvPr>
            <p:ph idx="6" type="subTitle"/>
          </p:nvPr>
        </p:nvSpPr>
        <p:spPr>
          <a:xfrm>
            <a:off x="5953325" y="385050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2" name="Google Shape;502;p58"/>
          <p:cNvSpPr txBox="1"/>
          <p:nvPr>
            <p:ph idx="7" type="subTitle"/>
          </p:nvPr>
        </p:nvSpPr>
        <p:spPr>
          <a:xfrm>
            <a:off x="1024822" y="184080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03" name="Google Shape;503;p58"/>
          <p:cNvSpPr txBox="1"/>
          <p:nvPr>
            <p:ph idx="8" type="subTitle"/>
          </p:nvPr>
        </p:nvSpPr>
        <p:spPr>
          <a:xfrm>
            <a:off x="725872" y="216235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4" name="Google Shape;504;p58"/>
          <p:cNvSpPr txBox="1"/>
          <p:nvPr>
            <p:ph idx="9" type="subTitle"/>
          </p:nvPr>
        </p:nvSpPr>
        <p:spPr>
          <a:xfrm>
            <a:off x="3638548" y="184080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05" name="Google Shape;505;p58"/>
          <p:cNvSpPr txBox="1"/>
          <p:nvPr>
            <p:ph idx="13" type="subTitle"/>
          </p:nvPr>
        </p:nvSpPr>
        <p:spPr>
          <a:xfrm>
            <a:off x="3339598" y="216235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6" name="Google Shape;506;p58"/>
          <p:cNvSpPr txBox="1"/>
          <p:nvPr>
            <p:ph idx="14" type="subTitle"/>
          </p:nvPr>
        </p:nvSpPr>
        <p:spPr>
          <a:xfrm>
            <a:off x="6252275" y="1840800"/>
            <a:ext cx="1866900" cy="2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07" name="Google Shape;507;p58"/>
          <p:cNvSpPr txBox="1"/>
          <p:nvPr>
            <p:ph idx="15" type="subTitle"/>
          </p:nvPr>
        </p:nvSpPr>
        <p:spPr>
          <a:xfrm>
            <a:off x="5953325" y="2162350"/>
            <a:ext cx="2464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8" name="Google Shape;508;p58"/>
          <p:cNvSpPr/>
          <p:nvPr/>
        </p:nvSpPr>
        <p:spPr>
          <a:xfrm rot="8100000">
            <a:off x="7648502" y="-158474"/>
            <a:ext cx="1918946" cy="191894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8"/>
          <p:cNvSpPr/>
          <p:nvPr/>
        </p:nvSpPr>
        <p:spPr>
          <a:xfrm rot="8100000">
            <a:off x="6837142" y="249298"/>
            <a:ext cx="878651" cy="878439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2" name="Google Shape;512;p59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513" name="Google Shape;513;p59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514" name="Google Shape;514;p59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9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9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59"/>
          <p:cNvSpPr txBox="1"/>
          <p:nvPr>
            <p:ph idx="1" type="subTitle"/>
          </p:nvPr>
        </p:nvSpPr>
        <p:spPr>
          <a:xfrm>
            <a:off x="965799" y="1429275"/>
            <a:ext cx="3236700" cy="29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0" name="Google Shape;520;p60"/>
          <p:cNvSpPr txBox="1"/>
          <p:nvPr>
            <p:ph idx="1" type="subTitle"/>
          </p:nvPr>
        </p:nvSpPr>
        <p:spPr>
          <a:xfrm>
            <a:off x="5187300" y="1429275"/>
            <a:ext cx="3236700" cy="29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1" name="Google Shape;521;p60"/>
          <p:cNvSpPr/>
          <p:nvPr/>
        </p:nvSpPr>
        <p:spPr>
          <a:xfrm>
            <a:off x="-601650" y="34334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sp>
        <p:nvSpPr>
          <p:cNvPr id="522" name="Google Shape;522;p60"/>
          <p:cNvSpPr/>
          <p:nvPr/>
        </p:nvSpPr>
        <p:spPr>
          <a:xfrm rot="8100000">
            <a:off x="7648502" y="-158474"/>
            <a:ext cx="1918946" cy="191894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0"/>
          <p:cNvSpPr/>
          <p:nvPr/>
        </p:nvSpPr>
        <p:spPr>
          <a:xfrm rot="8100000">
            <a:off x="6837142" y="249298"/>
            <a:ext cx="878651" cy="878439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6" name="Google Shape;526;p61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527" name="Google Shape;527;p61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528" name="Google Shape;528;p61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1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1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3" name="Google Shape;533;p62"/>
          <p:cNvSpPr txBox="1"/>
          <p:nvPr>
            <p:ph idx="1" type="subTitle"/>
          </p:nvPr>
        </p:nvSpPr>
        <p:spPr>
          <a:xfrm>
            <a:off x="731750" y="1745825"/>
            <a:ext cx="24648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34" name="Google Shape;534;p62"/>
          <p:cNvSpPr txBox="1"/>
          <p:nvPr>
            <p:ph idx="2" type="subTitle"/>
          </p:nvPr>
        </p:nvSpPr>
        <p:spPr>
          <a:xfrm>
            <a:off x="720000" y="2165500"/>
            <a:ext cx="2464800" cy="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5" name="Google Shape;535;p62"/>
          <p:cNvSpPr txBox="1"/>
          <p:nvPr>
            <p:ph idx="3" type="subTitle"/>
          </p:nvPr>
        </p:nvSpPr>
        <p:spPr>
          <a:xfrm>
            <a:off x="731750" y="3157000"/>
            <a:ext cx="24648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36" name="Google Shape;536;p62"/>
          <p:cNvSpPr txBox="1"/>
          <p:nvPr>
            <p:ph idx="4" type="subTitle"/>
          </p:nvPr>
        </p:nvSpPr>
        <p:spPr>
          <a:xfrm>
            <a:off x="720000" y="3576675"/>
            <a:ext cx="2464800" cy="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7" name="Google Shape;537;p62"/>
          <p:cNvSpPr txBox="1"/>
          <p:nvPr>
            <p:ph idx="5" type="subTitle"/>
          </p:nvPr>
        </p:nvSpPr>
        <p:spPr>
          <a:xfrm>
            <a:off x="5959200" y="1745825"/>
            <a:ext cx="24648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38" name="Google Shape;538;p62"/>
          <p:cNvSpPr txBox="1"/>
          <p:nvPr>
            <p:ph idx="6" type="subTitle"/>
          </p:nvPr>
        </p:nvSpPr>
        <p:spPr>
          <a:xfrm>
            <a:off x="5947450" y="2165500"/>
            <a:ext cx="2464800" cy="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9" name="Google Shape;539;p62"/>
          <p:cNvSpPr txBox="1"/>
          <p:nvPr>
            <p:ph idx="7" type="subTitle"/>
          </p:nvPr>
        </p:nvSpPr>
        <p:spPr>
          <a:xfrm>
            <a:off x="5959200" y="3157000"/>
            <a:ext cx="24648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40" name="Google Shape;540;p62"/>
          <p:cNvSpPr txBox="1"/>
          <p:nvPr>
            <p:ph idx="8" type="subTitle"/>
          </p:nvPr>
        </p:nvSpPr>
        <p:spPr>
          <a:xfrm>
            <a:off x="5947450" y="3576675"/>
            <a:ext cx="2464800" cy="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1" name="Google Shape;541;p62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542" name="Google Shape;542;p62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543" name="Google Shape;543;p62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2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2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8" name="Google Shape;548;p63"/>
          <p:cNvSpPr txBox="1"/>
          <p:nvPr>
            <p:ph idx="1" type="subTitle"/>
          </p:nvPr>
        </p:nvSpPr>
        <p:spPr>
          <a:xfrm>
            <a:off x="724375" y="2730250"/>
            <a:ext cx="18375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49" name="Google Shape;549;p63"/>
          <p:cNvSpPr txBox="1"/>
          <p:nvPr>
            <p:ph idx="2" type="subTitle"/>
          </p:nvPr>
        </p:nvSpPr>
        <p:spPr>
          <a:xfrm>
            <a:off x="724375" y="3436250"/>
            <a:ext cx="18375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0" name="Google Shape;550;p63"/>
          <p:cNvSpPr/>
          <p:nvPr/>
        </p:nvSpPr>
        <p:spPr>
          <a:xfrm>
            <a:off x="-525450" y="3357275"/>
            <a:ext cx="3338150" cy="2789350"/>
          </a:xfrm>
          <a:custGeom>
            <a:rect b="b" l="l" r="r" t="t"/>
            <a:pathLst>
              <a:path extrusionOk="0" h="111574" w="133526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>
              <a:schemeClr val="accent6"/>
            </a:outerShdw>
          </a:effectLst>
        </p:spPr>
      </p:sp>
      <p:grpSp>
        <p:nvGrpSpPr>
          <p:cNvPr id="551" name="Google Shape;551;p63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552" name="Google Shape;552;p63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3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3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6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63"/>
          <p:cNvSpPr txBox="1"/>
          <p:nvPr>
            <p:ph idx="3" type="subTitle"/>
          </p:nvPr>
        </p:nvSpPr>
        <p:spPr>
          <a:xfrm>
            <a:off x="2678500" y="2730250"/>
            <a:ext cx="18375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56" name="Google Shape;556;p63"/>
          <p:cNvSpPr txBox="1"/>
          <p:nvPr>
            <p:ph idx="4" type="subTitle"/>
          </p:nvPr>
        </p:nvSpPr>
        <p:spPr>
          <a:xfrm>
            <a:off x="2678500" y="3436250"/>
            <a:ext cx="18375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7" name="Google Shape;557;p63"/>
          <p:cNvSpPr txBox="1"/>
          <p:nvPr>
            <p:ph idx="5" type="subTitle"/>
          </p:nvPr>
        </p:nvSpPr>
        <p:spPr>
          <a:xfrm>
            <a:off x="4626063" y="2730250"/>
            <a:ext cx="18375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58" name="Google Shape;558;p63"/>
          <p:cNvSpPr txBox="1"/>
          <p:nvPr>
            <p:ph idx="6" type="subTitle"/>
          </p:nvPr>
        </p:nvSpPr>
        <p:spPr>
          <a:xfrm>
            <a:off x="4626063" y="3436250"/>
            <a:ext cx="18375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9" name="Google Shape;559;p63"/>
          <p:cNvSpPr txBox="1"/>
          <p:nvPr>
            <p:ph idx="7" type="subTitle"/>
          </p:nvPr>
        </p:nvSpPr>
        <p:spPr>
          <a:xfrm>
            <a:off x="6573625" y="2730250"/>
            <a:ext cx="18375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60" name="Google Shape;560;p63"/>
          <p:cNvSpPr txBox="1"/>
          <p:nvPr>
            <p:ph idx="8" type="subTitle"/>
          </p:nvPr>
        </p:nvSpPr>
        <p:spPr>
          <a:xfrm>
            <a:off x="6573625" y="3436250"/>
            <a:ext cx="18375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type="ctrTitle"/>
          </p:nvPr>
        </p:nvSpPr>
        <p:spPr>
          <a:xfrm>
            <a:off x="872400" y="604225"/>
            <a:ext cx="52473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72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63" name="Google Shape;563;p64"/>
          <p:cNvSpPr txBox="1"/>
          <p:nvPr>
            <p:ph idx="1" type="subTitle"/>
          </p:nvPr>
        </p:nvSpPr>
        <p:spPr>
          <a:xfrm>
            <a:off x="948600" y="1658725"/>
            <a:ext cx="4283100" cy="3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Inter Medium"/>
              <a:buNone/>
              <a:defRPr sz="2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4" name="Google Shape;564;p64"/>
          <p:cNvSpPr/>
          <p:nvPr/>
        </p:nvSpPr>
        <p:spPr>
          <a:xfrm rot="8100000">
            <a:off x="7569270" y="-591775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4"/>
          <p:cNvSpPr/>
          <p:nvPr/>
        </p:nvSpPr>
        <p:spPr>
          <a:xfrm rot="8100000">
            <a:off x="7072692" y="-158351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4"/>
          <p:cNvSpPr/>
          <p:nvPr/>
        </p:nvSpPr>
        <p:spPr>
          <a:xfrm rot="-8100000">
            <a:off x="-899329" y="4056087"/>
            <a:ext cx="1552806" cy="155280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4"/>
          <p:cNvSpPr/>
          <p:nvPr/>
        </p:nvSpPr>
        <p:spPr>
          <a:xfrm rot="-8100000">
            <a:off x="-387431" y="3399477"/>
            <a:ext cx="711067" cy="7108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4"/>
          <p:cNvSpPr txBox="1"/>
          <p:nvPr>
            <p:ph idx="2" type="subTitle"/>
          </p:nvPr>
        </p:nvSpPr>
        <p:spPr>
          <a:xfrm>
            <a:off x="948600" y="2159025"/>
            <a:ext cx="42831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69" name="Google Shape;569;p64"/>
          <p:cNvSpPr txBox="1"/>
          <p:nvPr/>
        </p:nvSpPr>
        <p:spPr>
          <a:xfrm>
            <a:off x="872400" y="3874350"/>
            <a:ext cx="4452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pt-BR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b="1" lang="pt-BR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b="1" lang="pt-BR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pt-BR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ONE_COLUMN_TEXT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51" name="Google Shape;351;p4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70.png"/><Relationship Id="rId5" Type="http://schemas.openxmlformats.org/officeDocument/2006/relationships/image" Target="../media/image75.png"/><Relationship Id="rId6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6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-52650" y="-896754"/>
            <a:ext cx="9249300" cy="69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319" y="17725"/>
            <a:ext cx="6399306" cy="5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9"/>
          <p:cNvSpPr/>
          <p:nvPr/>
        </p:nvSpPr>
        <p:spPr>
          <a:xfrm>
            <a:off x="536300" y="3609800"/>
            <a:ext cx="4283100" cy="3711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9"/>
          <p:cNvSpPr txBox="1"/>
          <p:nvPr>
            <p:ph type="ctrTitle"/>
          </p:nvPr>
        </p:nvSpPr>
        <p:spPr>
          <a:xfrm>
            <a:off x="449650" y="619150"/>
            <a:ext cx="6461100" cy="2804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accent1"/>
                </a:solidFill>
              </a:rPr>
              <a:t>Machine learning</a:t>
            </a:r>
            <a:endParaRPr sz="4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accent6"/>
                </a:solidFill>
              </a:rPr>
              <a:t>na predição de ativos</a:t>
            </a:r>
            <a:r>
              <a:rPr lang="pt-BR" sz="2500"/>
              <a:t> </a:t>
            </a:r>
            <a:endParaRPr sz="2500"/>
          </a:p>
        </p:txBody>
      </p:sp>
      <p:sp>
        <p:nvSpPr>
          <p:cNvPr id="582" name="Google Shape;582;p69"/>
          <p:cNvSpPr txBox="1"/>
          <p:nvPr>
            <p:ph idx="1" type="subTitle"/>
          </p:nvPr>
        </p:nvSpPr>
        <p:spPr>
          <a:xfrm>
            <a:off x="536650" y="3609800"/>
            <a:ext cx="4282500" cy="37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relato sobre a nossa experiência</a:t>
            </a:r>
            <a:endParaRPr/>
          </a:p>
        </p:txBody>
      </p:sp>
      <p:pic>
        <p:nvPicPr>
          <p:cNvPr id="583" name="Google Shape;58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400" y="512050"/>
            <a:ext cx="3497885" cy="5143500"/>
          </a:xfrm>
          <a:prstGeom prst="rect">
            <a:avLst/>
          </a:prstGeom>
          <a:noFill/>
          <a:ln>
            <a:noFill/>
          </a:ln>
          <a:effectLst>
            <a:outerShdw blurRad="657225" rotWithShape="0" algn="bl">
              <a:schemeClr val="accent1">
                <a:alpha val="68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8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8"/>
          <p:cNvSpPr txBox="1"/>
          <p:nvPr>
            <p:ph type="title"/>
          </p:nvPr>
        </p:nvSpPr>
        <p:spPr>
          <a:xfrm>
            <a:off x="656400" y="39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treino e teste</a:t>
            </a:r>
            <a:endParaRPr sz="2400"/>
          </a:p>
        </p:txBody>
      </p:sp>
      <p:pic>
        <p:nvPicPr>
          <p:cNvPr id="665" name="Google Shape;6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552300"/>
            <a:ext cx="80962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600" y="2423975"/>
            <a:ext cx="3016406" cy="25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9"/>
          <p:cNvSpPr/>
          <p:nvPr/>
        </p:nvSpPr>
        <p:spPr>
          <a:xfrm>
            <a:off x="730800" y="214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9"/>
          <p:cNvSpPr txBox="1"/>
          <p:nvPr>
            <p:ph idx="4294967295" type="title"/>
          </p:nvPr>
        </p:nvSpPr>
        <p:spPr>
          <a:xfrm>
            <a:off x="730800" y="212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Modelo 1 - lstm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0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80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Definição dos </a:t>
            </a:r>
            <a:r>
              <a:rPr lang="pt-BR" sz="2400"/>
              <a:t>parâmetros (LSTM)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679" name="Google Shape;6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38" y="1404250"/>
            <a:ext cx="8810625" cy="176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0" name="Google Shape;68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150" y="3530025"/>
            <a:ext cx="599122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1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1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arquitetura do modelo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687" name="Google Shape;6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38" y="1150400"/>
            <a:ext cx="6138516" cy="38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2"/>
          <p:cNvSpPr/>
          <p:nvPr/>
        </p:nvSpPr>
        <p:spPr>
          <a:xfrm>
            <a:off x="0" y="1343975"/>
            <a:ext cx="9144000" cy="34551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2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2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Avaliando </a:t>
            </a:r>
            <a:r>
              <a:rPr lang="pt-BR" sz="2400"/>
              <a:t>Loss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695" name="Google Shape;69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937" y="2278737"/>
            <a:ext cx="2966353" cy="176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5" y="2292563"/>
            <a:ext cx="2933350" cy="173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043" y="2292563"/>
            <a:ext cx="2887958" cy="17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2"/>
          <p:cNvSpPr txBox="1"/>
          <p:nvPr/>
        </p:nvSpPr>
        <p:spPr>
          <a:xfrm>
            <a:off x="569450" y="1778625"/>
            <a:ext cx="15174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Inter"/>
                <a:ea typeface="Inter"/>
                <a:cs typeface="Inter"/>
                <a:sym typeface="Inter"/>
              </a:rPr>
              <a:t>Underfitting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9" name="Google Shape;699;p82"/>
          <p:cNvSpPr txBox="1"/>
          <p:nvPr/>
        </p:nvSpPr>
        <p:spPr>
          <a:xfrm>
            <a:off x="3728150" y="1778625"/>
            <a:ext cx="15174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Inter"/>
                <a:ea typeface="Inter"/>
                <a:cs typeface="Inter"/>
                <a:sym typeface="Inter"/>
              </a:rPr>
              <a:t>Over</a:t>
            </a:r>
            <a:r>
              <a:rPr b="1" lang="pt-BR">
                <a:latin typeface="Inter"/>
                <a:ea typeface="Inter"/>
                <a:cs typeface="Inter"/>
                <a:sym typeface="Inter"/>
              </a:rPr>
              <a:t>fitting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0" name="Google Shape;700;p82"/>
          <p:cNvSpPr txBox="1"/>
          <p:nvPr/>
        </p:nvSpPr>
        <p:spPr>
          <a:xfrm>
            <a:off x="7171825" y="1778625"/>
            <a:ext cx="15174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Inter"/>
                <a:ea typeface="Inter"/>
                <a:cs typeface="Inter"/>
                <a:sym typeface="Inter"/>
              </a:rPr>
              <a:t>Good </a:t>
            </a:r>
            <a:r>
              <a:rPr b="1" lang="pt-BR">
                <a:latin typeface="Inter"/>
                <a:ea typeface="Inter"/>
                <a:cs typeface="Inter"/>
                <a:sym typeface="Inter"/>
              </a:rPr>
              <a:t>fitting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3"/>
          <p:cNvSpPr/>
          <p:nvPr/>
        </p:nvSpPr>
        <p:spPr>
          <a:xfrm>
            <a:off x="186450" y="1343975"/>
            <a:ext cx="8771100" cy="34413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3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83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Loss - LSTM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08" name="Google Shape;708;p83"/>
          <p:cNvSpPr/>
          <p:nvPr/>
        </p:nvSpPr>
        <p:spPr>
          <a:xfrm>
            <a:off x="4929050" y="14867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3"/>
          <p:cNvSpPr/>
          <p:nvPr/>
        </p:nvSpPr>
        <p:spPr>
          <a:xfrm>
            <a:off x="528175" y="14867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00" y="1888125"/>
            <a:ext cx="3395600" cy="2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934" y="1875125"/>
            <a:ext cx="3272885" cy="23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4"/>
          <p:cNvSpPr/>
          <p:nvPr/>
        </p:nvSpPr>
        <p:spPr>
          <a:xfrm>
            <a:off x="69625" y="1111550"/>
            <a:ext cx="9004800" cy="36279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4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4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resultados - LSTM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19" name="Google Shape;719;p84"/>
          <p:cNvSpPr/>
          <p:nvPr/>
        </p:nvSpPr>
        <p:spPr>
          <a:xfrm>
            <a:off x="4929050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4"/>
          <p:cNvSpPr/>
          <p:nvPr/>
        </p:nvSpPr>
        <p:spPr>
          <a:xfrm>
            <a:off x="528175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4" y="1570313"/>
            <a:ext cx="3249100" cy="271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295" y="1444125"/>
            <a:ext cx="3249100" cy="296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5"/>
          <p:cNvSpPr/>
          <p:nvPr/>
        </p:nvSpPr>
        <p:spPr>
          <a:xfrm>
            <a:off x="730800" y="214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5"/>
          <p:cNvSpPr txBox="1"/>
          <p:nvPr>
            <p:ph idx="4294967295" type="title"/>
          </p:nvPr>
        </p:nvSpPr>
        <p:spPr>
          <a:xfrm>
            <a:off x="730800" y="212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Modelo 2 - MLP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6"/>
          <p:cNvSpPr/>
          <p:nvPr/>
        </p:nvSpPr>
        <p:spPr>
          <a:xfrm>
            <a:off x="656400" y="430929"/>
            <a:ext cx="8216700" cy="10479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6"/>
          <p:cNvSpPr txBox="1"/>
          <p:nvPr>
            <p:ph type="title"/>
          </p:nvPr>
        </p:nvSpPr>
        <p:spPr>
          <a:xfrm>
            <a:off x="723340" y="388075"/>
            <a:ext cx="8108700" cy="109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Definição dos parâmetros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(MLP)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35" name="Google Shape;7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025" y="1668475"/>
            <a:ext cx="52387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7"/>
          <p:cNvSpPr/>
          <p:nvPr/>
        </p:nvSpPr>
        <p:spPr>
          <a:xfrm>
            <a:off x="192000" y="1151975"/>
            <a:ext cx="8764200" cy="36231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87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7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resultados - MLP - MAX ITER 2000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43" name="Google Shape;743;p87"/>
          <p:cNvSpPr/>
          <p:nvPr/>
        </p:nvSpPr>
        <p:spPr>
          <a:xfrm>
            <a:off x="4929050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7"/>
          <p:cNvSpPr/>
          <p:nvPr/>
        </p:nvSpPr>
        <p:spPr>
          <a:xfrm>
            <a:off x="528175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24" y="1634625"/>
            <a:ext cx="3183906" cy="265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328" y="1593100"/>
            <a:ext cx="3003676" cy="27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/>
          <p:nvPr/>
        </p:nvSpPr>
        <p:spPr>
          <a:xfrm>
            <a:off x="-7650" y="1043425"/>
            <a:ext cx="9151800" cy="2931600"/>
          </a:xfrm>
          <a:prstGeom prst="roundRect">
            <a:avLst>
              <a:gd fmla="val 0" name="adj"/>
            </a:avLst>
          </a:prstGeom>
          <a:solidFill>
            <a:srgbClr val="000000">
              <a:alpha val="3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89" name="Google Shape;589;p70"/>
          <p:cNvSpPr/>
          <p:nvPr/>
        </p:nvSpPr>
        <p:spPr>
          <a:xfrm>
            <a:off x="-100" y="493225"/>
            <a:ext cx="91440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590" name="Google Shape;590;p70"/>
          <p:cNvSpPr/>
          <p:nvPr/>
        </p:nvSpPr>
        <p:spPr>
          <a:xfrm>
            <a:off x="599050" y="3186949"/>
            <a:ext cx="2332500" cy="43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0"/>
          <p:cNvSpPr/>
          <p:nvPr/>
        </p:nvSpPr>
        <p:spPr>
          <a:xfrm>
            <a:off x="3405752" y="3186949"/>
            <a:ext cx="2332500" cy="43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0"/>
          <p:cNvSpPr/>
          <p:nvPr/>
        </p:nvSpPr>
        <p:spPr>
          <a:xfrm>
            <a:off x="6212454" y="3186949"/>
            <a:ext cx="2332500" cy="43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Integrantes</a:t>
            </a:r>
            <a:endParaRPr/>
          </a:p>
        </p:txBody>
      </p:sp>
      <p:sp>
        <p:nvSpPr>
          <p:cNvPr id="594" name="Google Shape;594;p70"/>
          <p:cNvSpPr txBox="1"/>
          <p:nvPr>
            <p:ph idx="3" type="subTitle"/>
          </p:nvPr>
        </p:nvSpPr>
        <p:spPr>
          <a:xfrm>
            <a:off x="3569565" y="3252184"/>
            <a:ext cx="20049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Heinrych</a:t>
            </a:r>
            <a:endParaRPr/>
          </a:p>
        </p:txBody>
      </p:sp>
      <p:sp>
        <p:nvSpPr>
          <p:cNvPr id="595" name="Google Shape;595;p70"/>
          <p:cNvSpPr txBox="1"/>
          <p:nvPr>
            <p:ph idx="1" type="subTitle"/>
          </p:nvPr>
        </p:nvSpPr>
        <p:spPr>
          <a:xfrm>
            <a:off x="762863" y="3252184"/>
            <a:ext cx="20049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Pedro</a:t>
            </a:r>
            <a:endParaRPr/>
          </a:p>
        </p:txBody>
      </p:sp>
      <p:sp>
        <p:nvSpPr>
          <p:cNvPr id="596" name="Google Shape;596;p70"/>
          <p:cNvSpPr txBox="1"/>
          <p:nvPr>
            <p:ph idx="5" type="subTitle"/>
          </p:nvPr>
        </p:nvSpPr>
        <p:spPr>
          <a:xfrm>
            <a:off x="6376267" y="3252184"/>
            <a:ext cx="2004900" cy="3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Rui Júnior</a:t>
            </a:r>
            <a:endParaRPr/>
          </a:p>
        </p:txBody>
      </p:sp>
      <p:sp>
        <p:nvSpPr>
          <p:cNvPr id="597" name="Google Shape;597;p70"/>
          <p:cNvSpPr/>
          <p:nvPr/>
        </p:nvSpPr>
        <p:spPr>
          <a:xfrm>
            <a:off x="1027600" y="1299675"/>
            <a:ext cx="1475400" cy="14754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0"/>
          <p:cNvSpPr/>
          <p:nvPr/>
        </p:nvSpPr>
        <p:spPr>
          <a:xfrm>
            <a:off x="3808801" y="1299675"/>
            <a:ext cx="1475400" cy="14754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0"/>
          <p:cNvSpPr/>
          <p:nvPr/>
        </p:nvSpPr>
        <p:spPr>
          <a:xfrm>
            <a:off x="6590001" y="1341700"/>
            <a:ext cx="1475400" cy="14754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662" y="1356294"/>
            <a:ext cx="1446300" cy="144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1" name="Google Shape;60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106" y="1314183"/>
            <a:ext cx="1446300" cy="144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2" name="Google Shape;60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3381" y="1316080"/>
            <a:ext cx="1446300" cy="144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8"/>
          <p:cNvSpPr/>
          <p:nvPr/>
        </p:nvSpPr>
        <p:spPr>
          <a:xfrm>
            <a:off x="656400" y="430929"/>
            <a:ext cx="8216700" cy="10479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8"/>
          <p:cNvSpPr txBox="1"/>
          <p:nvPr>
            <p:ph type="title"/>
          </p:nvPr>
        </p:nvSpPr>
        <p:spPr>
          <a:xfrm>
            <a:off x="723340" y="388075"/>
            <a:ext cx="8108700" cy="109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MOdelo 3 - Grid SEARCH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(MLP)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53" name="Google Shape;75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875" y="1594075"/>
            <a:ext cx="5412240" cy="33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/>
          <p:nvPr/>
        </p:nvSpPr>
        <p:spPr>
          <a:xfrm>
            <a:off x="192000" y="1151975"/>
            <a:ext cx="8764200" cy="36231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9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89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resultados - MLP - GRIDSEARCH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61" name="Google Shape;761;p89"/>
          <p:cNvSpPr/>
          <p:nvPr/>
        </p:nvSpPr>
        <p:spPr>
          <a:xfrm>
            <a:off x="4929050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9"/>
          <p:cNvSpPr/>
          <p:nvPr/>
        </p:nvSpPr>
        <p:spPr>
          <a:xfrm>
            <a:off x="528175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9"/>
          <p:cNvSpPr/>
          <p:nvPr/>
        </p:nvSpPr>
        <p:spPr>
          <a:xfrm>
            <a:off x="4929050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9"/>
          <p:cNvSpPr/>
          <p:nvPr/>
        </p:nvSpPr>
        <p:spPr>
          <a:xfrm>
            <a:off x="528175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701" y="1567625"/>
            <a:ext cx="2883300" cy="262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74" y="1480538"/>
            <a:ext cx="3360599" cy="28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0"/>
          <p:cNvSpPr/>
          <p:nvPr/>
        </p:nvSpPr>
        <p:spPr>
          <a:xfrm>
            <a:off x="730800" y="214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90"/>
          <p:cNvSpPr txBox="1"/>
          <p:nvPr>
            <p:ph idx="4294967295" type="title"/>
          </p:nvPr>
        </p:nvSpPr>
        <p:spPr>
          <a:xfrm>
            <a:off x="730800" y="212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Modelo 4 - regressão LINEAR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1"/>
          <p:cNvSpPr/>
          <p:nvPr/>
        </p:nvSpPr>
        <p:spPr>
          <a:xfrm>
            <a:off x="656400" y="430929"/>
            <a:ext cx="8216700" cy="10479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91"/>
          <p:cNvSpPr txBox="1"/>
          <p:nvPr>
            <p:ph type="title"/>
          </p:nvPr>
        </p:nvSpPr>
        <p:spPr>
          <a:xfrm>
            <a:off x="723340" y="388075"/>
            <a:ext cx="8108700" cy="109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Definição dos parâmetros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(LINEAR REGRESSOR)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79" name="Google Shape;77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250" y="2310250"/>
            <a:ext cx="42386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2"/>
          <p:cNvSpPr/>
          <p:nvPr/>
        </p:nvSpPr>
        <p:spPr>
          <a:xfrm>
            <a:off x="192000" y="1151975"/>
            <a:ext cx="8764200" cy="36231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92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92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RESULT </a:t>
            </a:r>
            <a:r>
              <a:rPr lang="pt-BR" sz="2400"/>
              <a:t>- Linear Regressor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87" name="Google Shape;787;p92"/>
          <p:cNvSpPr/>
          <p:nvPr/>
        </p:nvSpPr>
        <p:spPr>
          <a:xfrm>
            <a:off x="4929050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92"/>
          <p:cNvSpPr/>
          <p:nvPr/>
        </p:nvSpPr>
        <p:spPr>
          <a:xfrm>
            <a:off x="528175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590" y="1389038"/>
            <a:ext cx="3272724" cy="29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499" y="1389052"/>
            <a:ext cx="3369151" cy="281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3"/>
          <p:cNvSpPr/>
          <p:nvPr/>
        </p:nvSpPr>
        <p:spPr>
          <a:xfrm>
            <a:off x="0" y="1051275"/>
            <a:ext cx="9144000" cy="3623100"/>
          </a:xfrm>
          <a:prstGeom prst="rect">
            <a:avLst/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93"/>
          <p:cNvSpPr/>
          <p:nvPr/>
        </p:nvSpPr>
        <p:spPr>
          <a:xfrm>
            <a:off x="1738950" y="1746950"/>
            <a:ext cx="2467200" cy="40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93"/>
          <p:cNvSpPr/>
          <p:nvPr/>
        </p:nvSpPr>
        <p:spPr>
          <a:xfrm>
            <a:off x="5956800" y="1746950"/>
            <a:ext cx="2467200" cy="40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3"/>
          <p:cNvSpPr/>
          <p:nvPr/>
        </p:nvSpPr>
        <p:spPr>
          <a:xfrm>
            <a:off x="1738950" y="3440675"/>
            <a:ext cx="2467200" cy="40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93"/>
          <p:cNvSpPr/>
          <p:nvPr/>
        </p:nvSpPr>
        <p:spPr>
          <a:xfrm>
            <a:off x="5956800" y="3440675"/>
            <a:ext cx="2467200" cy="40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93"/>
          <p:cNvSpPr/>
          <p:nvPr/>
        </p:nvSpPr>
        <p:spPr>
          <a:xfrm>
            <a:off x="12150" y="501075"/>
            <a:ext cx="91197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geral:</a:t>
            </a:r>
            <a:endParaRPr/>
          </a:p>
        </p:txBody>
      </p:sp>
      <p:sp>
        <p:nvSpPr>
          <p:cNvPr id="802" name="Google Shape;802;p93"/>
          <p:cNvSpPr txBox="1"/>
          <p:nvPr>
            <p:ph idx="1" type="subTitle"/>
          </p:nvPr>
        </p:nvSpPr>
        <p:spPr>
          <a:xfrm>
            <a:off x="1829175" y="1744674"/>
            <a:ext cx="2663400" cy="405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LSTM</a:t>
            </a:r>
            <a:endParaRPr/>
          </a:p>
        </p:txBody>
      </p:sp>
      <p:sp>
        <p:nvSpPr>
          <p:cNvPr id="803" name="Google Shape;803;p93"/>
          <p:cNvSpPr/>
          <p:nvPr/>
        </p:nvSpPr>
        <p:spPr>
          <a:xfrm>
            <a:off x="1845300" y="2334900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93"/>
          <p:cNvSpPr/>
          <p:nvPr/>
        </p:nvSpPr>
        <p:spPr>
          <a:xfrm>
            <a:off x="1879925" y="4012075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93"/>
          <p:cNvSpPr/>
          <p:nvPr/>
        </p:nvSpPr>
        <p:spPr>
          <a:xfrm>
            <a:off x="6063150" y="4012075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93"/>
          <p:cNvSpPr txBox="1"/>
          <p:nvPr>
            <p:ph idx="2" type="title"/>
          </p:nvPr>
        </p:nvSpPr>
        <p:spPr>
          <a:xfrm>
            <a:off x="491250" y="1681900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807" name="Google Shape;807;p93"/>
          <p:cNvSpPr txBox="1"/>
          <p:nvPr>
            <p:ph idx="3" type="subTitle"/>
          </p:nvPr>
        </p:nvSpPr>
        <p:spPr>
          <a:xfrm>
            <a:off x="1829175" y="2296300"/>
            <a:ext cx="2663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0.01020%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312.33</a:t>
            </a:r>
            <a:endParaRPr sz="1500"/>
          </a:p>
        </p:txBody>
      </p:sp>
      <p:sp>
        <p:nvSpPr>
          <p:cNvPr id="808" name="Google Shape;808;p93"/>
          <p:cNvSpPr txBox="1"/>
          <p:nvPr>
            <p:ph idx="4" type="title"/>
          </p:nvPr>
        </p:nvSpPr>
        <p:spPr>
          <a:xfrm>
            <a:off x="4709100" y="1681900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809" name="Google Shape;809;p93"/>
          <p:cNvSpPr/>
          <p:nvPr/>
        </p:nvSpPr>
        <p:spPr>
          <a:xfrm>
            <a:off x="6046775" y="2329125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93"/>
          <p:cNvSpPr txBox="1"/>
          <p:nvPr>
            <p:ph idx="5" type="subTitle"/>
          </p:nvPr>
        </p:nvSpPr>
        <p:spPr>
          <a:xfrm>
            <a:off x="6023200" y="1731400"/>
            <a:ext cx="2663400" cy="473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MLP_BASE</a:t>
            </a:r>
            <a:endParaRPr/>
          </a:p>
        </p:txBody>
      </p:sp>
      <p:sp>
        <p:nvSpPr>
          <p:cNvPr id="811" name="Google Shape;811;p93"/>
          <p:cNvSpPr txBox="1"/>
          <p:nvPr>
            <p:ph idx="6" type="subTitle"/>
          </p:nvPr>
        </p:nvSpPr>
        <p:spPr>
          <a:xfrm>
            <a:off x="6023200" y="2296300"/>
            <a:ext cx="2400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0.00441%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101.60</a:t>
            </a:r>
            <a:endParaRPr sz="1500"/>
          </a:p>
        </p:txBody>
      </p:sp>
      <p:sp>
        <p:nvSpPr>
          <p:cNvPr id="812" name="Google Shape;812;p93"/>
          <p:cNvSpPr txBox="1"/>
          <p:nvPr>
            <p:ph idx="7" type="title"/>
          </p:nvPr>
        </p:nvSpPr>
        <p:spPr>
          <a:xfrm>
            <a:off x="491250" y="3357275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813" name="Google Shape;813;p93"/>
          <p:cNvSpPr txBox="1"/>
          <p:nvPr>
            <p:ph idx="8" type="subTitle"/>
          </p:nvPr>
        </p:nvSpPr>
        <p:spPr>
          <a:xfrm>
            <a:off x="1829175" y="3406775"/>
            <a:ext cx="2663400" cy="473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MLP_GRID</a:t>
            </a:r>
            <a:endParaRPr/>
          </a:p>
        </p:txBody>
      </p:sp>
      <p:sp>
        <p:nvSpPr>
          <p:cNvPr id="814" name="Google Shape;814;p93"/>
          <p:cNvSpPr txBox="1"/>
          <p:nvPr>
            <p:ph idx="9" type="subTitle"/>
          </p:nvPr>
        </p:nvSpPr>
        <p:spPr>
          <a:xfrm>
            <a:off x="1829175" y="4075400"/>
            <a:ext cx="2663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0.00417%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96.48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15" name="Google Shape;815;p93"/>
          <p:cNvSpPr txBox="1"/>
          <p:nvPr>
            <p:ph idx="13" type="title"/>
          </p:nvPr>
        </p:nvSpPr>
        <p:spPr>
          <a:xfrm>
            <a:off x="4709100" y="3357275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816" name="Google Shape;816;p93"/>
          <p:cNvSpPr txBox="1"/>
          <p:nvPr>
            <p:ph idx="14" type="subTitle"/>
          </p:nvPr>
        </p:nvSpPr>
        <p:spPr>
          <a:xfrm>
            <a:off x="6023200" y="3406775"/>
            <a:ext cx="2663400" cy="473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L. REGRESSOR</a:t>
            </a:r>
            <a:endParaRPr/>
          </a:p>
        </p:txBody>
      </p:sp>
      <p:sp>
        <p:nvSpPr>
          <p:cNvPr id="817" name="Google Shape;817;p93"/>
          <p:cNvSpPr txBox="1"/>
          <p:nvPr>
            <p:ph idx="15" type="subTitle"/>
          </p:nvPr>
        </p:nvSpPr>
        <p:spPr>
          <a:xfrm>
            <a:off x="6023200" y="4075400"/>
            <a:ext cx="2663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0.00404%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101.14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4"/>
          <p:cNvSpPr/>
          <p:nvPr/>
        </p:nvSpPr>
        <p:spPr>
          <a:xfrm>
            <a:off x="730800" y="214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94"/>
          <p:cNvSpPr txBox="1"/>
          <p:nvPr>
            <p:ph idx="4294967295" type="title"/>
          </p:nvPr>
        </p:nvSpPr>
        <p:spPr>
          <a:xfrm>
            <a:off x="730800" y="212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Modelo 5 - LSTM output 6 instantes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5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95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arquitetura do modelo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30" name="Google Shape;83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75" y="1491850"/>
            <a:ext cx="471487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6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96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organizando a predição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37" name="Google Shape;83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75" y="1429675"/>
            <a:ext cx="49911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588" y="3909750"/>
            <a:ext cx="44862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7"/>
          <p:cNvSpPr/>
          <p:nvPr/>
        </p:nvSpPr>
        <p:spPr>
          <a:xfrm>
            <a:off x="186450" y="1343975"/>
            <a:ext cx="8771100" cy="34413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7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97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Loss - </a:t>
            </a:r>
            <a:r>
              <a:rPr lang="pt-BR" sz="2400"/>
              <a:t>LSTM - output 6 instantes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46" name="Google Shape;846;p97"/>
          <p:cNvSpPr/>
          <p:nvPr/>
        </p:nvSpPr>
        <p:spPr>
          <a:xfrm>
            <a:off x="496650" y="14867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7" name="Google Shape;84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38" y="1789451"/>
            <a:ext cx="3604024" cy="267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000" y="1511812"/>
            <a:ext cx="4448060" cy="31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1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2F2F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608" name="Google Shape;6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0" y="1158950"/>
            <a:ext cx="8839200" cy="3438000"/>
          </a:xfrm>
          <a:prstGeom prst="roundRect">
            <a:avLst>
              <a:gd fmla="val 485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9" name="Google Shape;609;p71"/>
          <p:cNvSpPr txBox="1"/>
          <p:nvPr>
            <p:ph type="title"/>
          </p:nvPr>
        </p:nvSpPr>
        <p:spPr>
          <a:xfrm>
            <a:off x="783600" y="3993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Dataset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8"/>
          <p:cNvSpPr/>
          <p:nvPr/>
        </p:nvSpPr>
        <p:spPr>
          <a:xfrm>
            <a:off x="69625" y="1111550"/>
            <a:ext cx="9004800" cy="36279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98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98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resultados - LSTM - output 6 - 51 </a:t>
            </a:r>
            <a:r>
              <a:rPr lang="pt-BR" sz="2400"/>
              <a:t>épocaS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56" name="Google Shape;856;p98"/>
          <p:cNvSpPr/>
          <p:nvPr/>
        </p:nvSpPr>
        <p:spPr>
          <a:xfrm>
            <a:off x="4929050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8"/>
          <p:cNvSpPr/>
          <p:nvPr/>
        </p:nvSpPr>
        <p:spPr>
          <a:xfrm>
            <a:off x="528175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997" y="1442400"/>
            <a:ext cx="3468353" cy="29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99" y="1478869"/>
            <a:ext cx="3468350" cy="289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549" y="3897275"/>
            <a:ext cx="1575500" cy="7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9"/>
          <p:cNvSpPr/>
          <p:nvPr/>
        </p:nvSpPr>
        <p:spPr>
          <a:xfrm>
            <a:off x="69625" y="1111550"/>
            <a:ext cx="9004800" cy="36279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99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9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resultados - LSTM - output 6 - 66 </a:t>
            </a:r>
            <a:r>
              <a:rPr lang="pt-BR" sz="2400"/>
              <a:t>épocaS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68" name="Google Shape;868;p99"/>
          <p:cNvSpPr/>
          <p:nvPr/>
        </p:nvSpPr>
        <p:spPr>
          <a:xfrm>
            <a:off x="4929050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9"/>
          <p:cNvSpPr/>
          <p:nvPr/>
        </p:nvSpPr>
        <p:spPr>
          <a:xfrm>
            <a:off x="528175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0" name="Google Shape;87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563" y="1608175"/>
            <a:ext cx="3190574" cy="25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50" y="1474125"/>
            <a:ext cx="3234775" cy="2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599" y="3796575"/>
            <a:ext cx="131280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0"/>
          <p:cNvSpPr/>
          <p:nvPr/>
        </p:nvSpPr>
        <p:spPr>
          <a:xfrm>
            <a:off x="69625" y="1111550"/>
            <a:ext cx="9004800" cy="36279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00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00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resultados - LSTM - output 6 - 100 épocaS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80" name="Google Shape;880;p100"/>
          <p:cNvSpPr/>
          <p:nvPr/>
        </p:nvSpPr>
        <p:spPr>
          <a:xfrm>
            <a:off x="4929050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00"/>
          <p:cNvSpPr/>
          <p:nvPr/>
        </p:nvSpPr>
        <p:spPr>
          <a:xfrm>
            <a:off x="528175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50" y="1491899"/>
            <a:ext cx="3234900" cy="267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950" y="1615101"/>
            <a:ext cx="3308075" cy="2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525" y="3759300"/>
            <a:ext cx="15049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1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01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arquitetura do modelo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91" name="Google Shape;8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275" y="1302475"/>
            <a:ext cx="52959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2"/>
          <p:cNvSpPr/>
          <p:nvPr/>
        </p:nvSpPr>
        <p:spPr>
          <a:xfrm>
            <a:off x="69625" y="1111550"/>
            <a:ext cx="9004800" cy="36279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02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02"/>
          <p:cNvSpPr txBox="1"/>
          <p:nvPr>
            <p:ph type="title"/>
          </p:nvPr>
        </p:nvSpPr>
        <p:spPr>
          <a:xfrm>
            <a:off x="720000" y="38807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resultados - LSTM - output 3 - 100 épocas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99" name="Google Shape;899;p102"/>
          <p:cNvSpPr/>
          <p:nvPr/>
        </p:nvSpPr>
        <p:spPr>
          <a:xfrm>
            <a:off x="4929050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02"/>
          <p:cNvSpPr/>
          <p:nvPr/>
        </p:nvSpPr>
        <p:spPr>
          <a:xfrm>
            <a:off x="528175" y="1304375"/>
            <a:ext cx="3769800" cy="31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1" name="Google Shape;90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275" y="1519675"/>
            <a:ext cx="3127350" cy="272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500" y="1554938"/>
            <a:ext cx="3193150" cy="26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3425" y="3795100"/>
            <a:ext cx="14668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3"/>
          <p:cNvSpPr/>
          <p:nvPr/>
        </p:nvSpPr>
        <p:spPr>
          <a:xfrm>
            <a:off x="1691600" y="808025"/>
            <a:ext cx="2467200" cy="40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03"/>
          <p:cNvSpPr/>
          <p:nvPr/>
        </p:nvSpPr>
        <p:spPr>
          <a:xfrm>
            <a:off x="5909450" y="808025"/>
            <a:ext cx="2467200" cy="40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03"/>
          <p:cNvSpPr/>
          <p:nvPr/>
        </p:nvSpPr>
        <p:spPr>
          <a:xfrm>
            <a:off x="1691600" y="2501750"/>
            <a:ext cx="2467200" cy="40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03"/>
          <p:cNvSpPr/>
          <p:nvPr/>
        </p:nvSpPr>
        <p:spPr>
          <a:xfrm>
            <a:off x="5909450" y="2501750"/>
            <a:ext cx="2467200" cy="40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03"/>
          <p:cNvSpPr/>
          <p:nvPr/>
        </p:nvSpPr>
        <p:spPr>
          <a:xfrm>
            <a:off x="12150" y="151075"/>
            <a:ext cx="91197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03"/>
          <p:cNvSpPr txBox="1"/>
          <p:nvPr>
            <p:ph type="title"/>
          </p:nvPr>
        </p:nvSpPr>
        <p:spPr>
          <a:xfrm>
            <a:off x="720000" y="9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 </a:t>
            </a:r>
            <a:r>
              <a:rPr lang="pt-BR"/>
              <a:t>Comparação geral:</a:t>
            </a:r>
            <a:endParaRPr/>
          </a:p>
        </p:txBody>
      </p:sp>
      <p:sp>
        <p:nvSpPr>
          <p:cNvPr id="914" name="Google Shape;914;p103"/>
          <p:cNvSpPr txBox="1"/>
          <p:nvPr>
            <p:ph idx="1" type="subTitle"/>
          </p:nvPr>
        </p:nvSpPr>
        <p:spPr>
          <a:xfrm>
            <a:off x="1781825" y="805749"/>
            <a:ext cx="2663400" cy="405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LSTM</a:t>
            </a:r>
            <a:endParaRPr/>
          </a:p>
        </p:txBody>
      </p:sp>
      <p:sp>
        <p:nvSpPr>
          <p:cNvPr id="915" name="Google Shape;915;p103"/>
          <p:cNvSpPr/>
          <p:nvPr/>
        </p:nvSpPr>
        <p:spPr>
          <a:xfrm>
            <a:off x="1797950" y="1395975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03"/>
          <p:cNvSpPr/>
          <p:nvPr/>
        </p:nvSpPr>
        <p:spPr>
          <a:xfrm>
            <a:off x="1832575" y="3073150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03"/>
          <p:cNvSpPr/>
          <p:nvPr/>
        </p:nvSpPr>
        <p:spPr>
          <a:xfrm>
            <a:off x="6015800" y="3073150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03"/>
          <p:cNvSpPr txBox="1"/>
          <p:nvPr>
            <p:ph idx="2" type="title"/>
          </p:nvPr>
        </p:nvSpPr>
        <p:spPr>
          <a:xfrm>
            <a:off x="443900" y="742975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919" name="Google Shape;919;p103"/>
          <p:cNvSpPr txBox="1"/>
          <p:nvPr>
            <p:ph idx="3" type="subTitle"/>
          </p:nvPr>
        </p:nvSpPr>
        <p:spPr>
          <a:xfrm>
            <a:off x="1781825" y="1354225"/>
            <a:ext cx="2663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0.01020%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312.33</a:t>
            </a:r>
            <a:endParaRPr sz="1500"/>
          </a:p>
        </p:txBody>
      </p:sp>
      <p:sp>
        <p:nvSpPr>
          <p:cNvPr id="920" name="Google Shape;920;p103"/>
          <p:cNvSpPr txBox="1"/>
          <p:nvPr>
            <p:ph idx="4" type="title"/>
          </p:nvPr>
        </p:nvSpPr>
        <p:spPr>
          <a:xfrm>
            <a:off x="4661750" y="742975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921" name="Google Shape;921;p103"/>
          <p:cNvSpPr/>
          <p:nvPr/>
        </p:nvSpPr>
        <p:spPr>
          <a:xfrm>
            <a:off x="5999425" y="1390200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03"/>
          <p:cNvSpPr txBox="1"/>
          <p:nvPr>
            <p:ph idx="5" type="subTitle"/>
          </p:nvPr>
        </p:nvSpPr>
        <p:spPr>
          <a:xfrm>
            <a:off x="5975850" y="792475"/>
            <a:ext cx="2663400" cy="473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MLP_BASE</a:t>
            </a:r>
            <a:endParaRPr/>
          </a:p>
        </p:txBody>
      </p:sp>
      <p:sp>
        <p:nvSpPr>
          <p:cNvPr id="923" name="Google Shape;923;p103"/>
          <p:cNvSpPr txBox="1"/>
          <p:nvPr>
            <p:ph idx="6" type="subTitle"/>
          </p:nvPr>
        </p:nvSpPr>
        <p:spPr>
          <a:xfrm>
            <a:off x="5975850" y="1357375"/>
            <a:ext cx="2400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0.00441%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101.60</a:t>
            </a:r>
            <a:endParaRPr sz="1500"/>
          </a:p>
        </p:txBody>
      </p:sp>
      <p:sp>
        <p:nvSpPr>
          <p:cNvPr id="924" name="Google Shape;924;p103"/>
          <p:cNvSpPr txBox="1"/>
          <p:nvPr>
            <p:ph idx="7" type="title"/>
          </p:nvPr>
        </p:nvSpPr>
        <p:spPr>
          <a:xfrm>
            <a:off x="443900" y="2418350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925" name="Google Shape;925;p103"/>
          <p:cNvSpPr txBox="1"/>
          <p:nvPr>
            <p:ph idx="8" type="subTitle"/>
          </p:nvPr>
        </p:nvSpPr>
        <p:spPr>
          <a:xfrm>
            <a:off x="1781825" y="2467850"/>
            <a:ext cx="2663400" cy="473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MLP_GRID</a:t>
            </a:r>
            <a:endParaRPr/>
          </a:p>
        </p:txBody>
      </p:sp>
      <p:sp>
        <p:nvSpPr>
          <p:cNvPr id="926" name="Google Shape;926;p103"/>
          <p:cNvSpPr txBox="1"/>
          <p:nvPr>
            <p:ph idx="9" type="subTitle"/>
          </p:nvPr>
        </p:nvSpPr>
        <p:spPr>
          <a:xfrm>
            <a:off x="1781825" y="3136475"/>
            <a:ext cx="2663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0.00417%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96.48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27" name="Google Shape;927;p103"/>
          <p:cNvSpPr txBox="1"/>
          <p:nvPr>
            <p:ph idx="13" type="title"/>
          </p:nvPr>
        </p:nvSpPr>
        <p:spPr>
          <a:xfrm>
            <a:off x="4661750" y="2418350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928" name="Google Shape;928;p103"/>
          <p:cNvSpPr txBox="1"/>
          <p:nvPr>
            <p:ph idx="14" type="subTitle"/>
          </p:nvPr>
        </p:nvSpPr>
        <p:spPr>
          <a:xfrm>
            <a:off x="5975850" y="2467850"/>
            <a:ext cx="2663400" cy="473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L. REGRESSOR</a:t>
            </a:r>
            <a:endParaRPr/>
          </a:p>
        </p:txBody>
      </p:sp>
      <p:sp>
        <p:nvSpPr>
          <p:cNvPr id="929" name="Google Shape;929;p103"/>
          <p:cNvSpPr txBox="1"/>
          <p:nvPr>
            <p:ph idx="15" type="subTitle"/>
          </p:nvPr>
        </p:nvSpPr>
        <p:spPr>
          <a:xfrm>
            <a:off x="5975850" y="3136475"/>
            <a:ext cx="2663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0.00404%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101.14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30" name="Google Shape;930;p103"/>
          <p:cNvSpPr txBox="1"/>
          <p:nvPr>
            <p:ph idx="1" type="subTitle"/>
          </p:nvPr>
        </p:nvSpPr>
        <p:spPr>
          <a:xfrm>
            <a:off x="1721200" y="3843775"/>
            <a:ext cx="2916600" cy="405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LSTM - out 6</a:t>
            </a:r>
            <a:endParaRPr/>
          </a:p>
        </p:txBody>
      </p:sp>
      <p:sp>
        <p:nvSpPr>
          <p:cNvPr id="931" name="Google Shape;931;p103"/>
          <p:cNvSpPr txBox="1"/>
          <p:nvPr>
            <p:ph idx="2" type="title"/>
          </p:nvPr>
        </p:nvSpPr>
        <p:spPr>
          <a:xfrm>
            <a:off x="383275" y="3781000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05</a:t>
            </a:r>
            <a:endParaRPr/>
          </a:p>
        </p:txBody>
      </p:sp>
      <p:sp>
        <p:nvSpPr>
          <p:cNvPr id="932" name="Google Shape;932;p103"/>
          <p:cNvSpPr/>
          <p:nvPr/>
        </p:nvSpPr>
        <p:spPr>
          <a:xfrm>
            <a:off x="1628125" y="4444900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03"/>
          <p:cNvSpPr txBox="1"/>
          <p:nvPr>
            <p:ph idx="3" type="subTitle"/>
          </p:nvPr>
        </p:nvSpPr>
        <p:spPr>
          <a:xfrm>
            <a:off x="1721200" y="4395400"/>
            <a:ext cx="2663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0.02699%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1426.92</a:t>
            </a:r>
            <a:endParaRPr sz="1500"/>
          </a:p>
        </p:txBody>
      </p:sp>
      <p:sp>
        <p:nvSpPr>
          <p:cNvPr id="934" name="Google Shape;934;p103"/>
          <p:cNvSpPr txBox="1"/>
          <p:nvPr>
            <p:ph idx="1" type="subTitle"/>
          </p:nvPr>
        </p:nvSpPr>
        <p:spPr>
          <a:xfrm>
            <a:off x="5999675" y="3843775"/>
            <a:ext cx="2916600" cy="405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LSTM - out 3</a:t>
            </a:r>
            <a:endParaRPr/>
          </a:p>
        </p:txBody>
      </p:sp>
      <p:sp>
        <p:nvSpPr>
          <p:cNvPr id="935" name="Google Shape;935;p103"/>
          <p:cNvSpPr txBox="1"/>
          <p:nvPr>
            <p:ph idx="2" type="title"/>
          </p:nvPr>
        </p:nvSpPr>
        <p:spPr>
          <a:xfrm>
            <a:off x="4661750" y="3781000"/>
            <a:ext cx="1247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06</a:t>
            </a:r>
            <a:endParaRPr/>
          </a:p>
        </p:txBody>
      </p:sp>
      <p:sp>
        <p:nvSpPr>
          <p:cNvPr id="936" name="Google Shape;936;p103"/>
          <p:cNvSpPr/>
          <p:nvPr/>
        </p:nvSpPr>
        <p:spPr>
          <a:xfrm>
            <a:off x="5906600" y="4444900"/>
            <a:ext cx="2254500" cy="473700"/>
          </a:xfrm>
          <a:prstGeom prst="roundRect">
            <a:avLst>
              <a:gd fmla="val 16667" name="adj"/>
            </a:avLst>
          </a:prstGeom>
          <a:solidFill>
            <a:srgbClr val="1E1E1E">
              <a:alpha val="39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3"/>
          <p:cNvSpPr txBox="1"/>
          <p:nvPr>
            <p:ph idx="3" type="subTitle"/>
          </p:nvPr>
        </p:nvSpPr>
        <p:spPr>
          <a:xfrm>
            <a:off x="5999675" y="4395400"/>
            <a:ext cx="2663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MAPE: 0.03340%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MSE: 1987.55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4"/>
          <p:cNvSpPr/>
          <p:nvPr/>
        </p:nvSpPr>
        <p:spPr>
          <a:xfrm>
            <a:off x="12150" y="501075"/>
            <a:ext cx="91197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04"/>
          <p:cNvSpPr txBox="1"/>
          <p:nvPr>
            <p:ph type="title"/>
          </p:nvPr>
        </p:nvSpPr>
        <p:spPr>
          <a:xfrm>
            <a:off x="720000" y="445025"/>
            <a:ext cx="79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obrigado pelos conhecimentos</a:t>
            </a:r>
            <a:endParaRPr sz="3100"/>
          </a:p>
        </p:txBody>
      </p:sp>
      <p:pic>
        <p:nvPicPr>
          <p:cNvPr id="944" name="Google Shape;94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563" y="1186450"/>
            <a:ext cx="5088900" cy="3821100"/>
          </a:xfrm>
          <a:prstGeom prst="ellipse">
            <a:avLst/>
          </a:prstGeom>
          <a:noFill/>
          <a:ln>
            <a:noFill/>
          </a:ln>
          <a:effectLst>
            <a:outerShdw blurRad="128588" rotWithShape="0" algn="bl" dir="4620000" dist="762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2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2"/>
          <p:cNvSpPr txBox="1"/>
          <p:nvPr>
            <p:ph type="title"/>
          </p:nvPr>
        </p:nvSpPr>
        <p:spPr>
          <a:xfrm>
            <a:off x="680700" y="39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Pré-processamento - múltiplas leituras</a:t>
            </a:r>
            <a:endParaRPr sz="2400"/>
          </a:p>
        </p:txBody>
      </p:sp>
      <p:pic>
        <p:nvPicPr>
          <p:cNvPr id="616" name="Google Shape;616;p72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694713" y="1111050"/>
            <a:ext cx="7947600" cy="3792600"/>
          </a:xfrm>
          <a:prstGeom prst="roundRect">
            <a:avLst>
              <a:gd fmla="val 277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3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3"/>
          <p:cNvSpPr txBox="1"/>
          <p:nvPr>
            <p:ph type="title"/>
          </p:nvPr>
        </p:nvSpPr>
        <p:spPr>
          <a:xfrm>
            <a:off x="680700" y="39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Pré-processamento - múltiplas leituras</a:t>
            </a:r>
            <a:endParaRPr sz="2400"/>
          </a:p>
        </p:txBody>
      </p:sp>
      <p:pic>
        <p:nvPicPr>
          <p:cNvPr id="623" name="Google Shape;6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900" y="1647625"/>
            <a:ext cx="61150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4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50" y="1079450"/>
            <a:ext cx="6878400" cy="3805800"/>
          </a:xfrm>
          <a:prstGeom prst="roundRect">
            <a:avLst>
              <a:gd fmla="val 398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0" name="Google Shape;630;p74"/>
          <p:cNvSpPr txBox="1"/>
          <p:nvPr>
            <p:ph type="title"/>
          </p:nvPr>
        </p:nvSpPr>
        <p:spPr>
          <a:xfrm>
            <a:off x="656400" y="39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Pré-processamento - leituras filtradas</a:t>
            </a:r>
            <a:endParaRPr sz="2400"/>
          </a:p>
        </p:txBody>
      </p:sp>
      <p:pic>
        <p:nvPicPr>
          <p:cNvPr id="631" name="Google Shape;6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075" y="4636896"/>
            <a:ext cx="849300" cy="3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5"/>
          <p:cNvSpPr txBox="1"/>
          <p:nvPr>
            <p:ph type="title"/>
          </p:nvPr>
        </p:nvSpPr>
        <p:spPr>
          <a:xfrm>
            <a:off x="656400" y="39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Pré-processamento - leituras filtradas</a:t>
            </a:r>
            <a:endParaRPr sz="2400"/>
          </a:p>
        </p:txBody>
      </p:sp>
      <p:pic>
        <p:nvPicPr>
          <p:cNvPr id="638" name="Google Shape;6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450" y="1089850"/>
            <a:ext cx="6999820" cy="3866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6"/>
          <p:cNvSpPr/>
          <p:nvPr/>
        </p:nvSpPr>
        <p:spPr>
          <a:xfrm>
            <a:off x="169800" y="1200375"/>
            <a:ext cx="8804400" cy="232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6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6"/>
          <p:cNvSpPr txBox="1"/>
          <p:nvPr>
            <p:ph type="title"/>
          </p:nvPr>
        </p:nvSpPr>
        <p:spPr>
          <a:xfrm>
            <a:off x="656400" y="39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Pré-processamento - miNmaxscaler</a:t>
            </a:r>
            <a:endParaRPr sz="2400"/>
          </a:p>
        </p:txBody>
      </p:sp>
      <p:pic>
        <p:nvPicPr>
          <p:cNvPr id="646" name="Google Shape;6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0" y="3589875"/>
            <a:ext cx="8804376" cy="130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7" name="Google Shape;64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75" y="1334500"/>
            <a:ext cx="3200130" cy="2060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8" name="Google Shape;64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663" y="1369450"/>
            <a:ext cx="3075962" cy="2060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9" name="Google Shape;649;p76"/>
          <p:cNvSpPr/>
          <p:nvPr/>
        </p:nvSpPr>
        <p:spPr>
          <a:xfrm>
            <a:off x="4213813" y="1886875"/>
            <a:ext cx="1010700" cy="55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163" y="2721048"/>
            <a:ext cx="2002024" cy="61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7"/>
          <p:cNvSpPr/>
          <p:nvPr/>
        </p:nvSpPr>
        <p:spPr>
          <a:xfrm>
            <a:off x="656400" y="410575"/>
            <a:ext cx="7806900" cy="5502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7"/>
          <p:cNvSpPr txBox="1"/>
          <p:nvPr>
            <p:ph type="title"/>
          </p:nvPr>
        </p:nvSpPr>
        <p:spPr>
          <a:xfrm>
            <a:off x="656400" y="399325"/>
            <a:ext cx="7806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Pré-processamento - </a:t>
            </a:r>
            <a:r>
              <a:rPr lang="pt-BR" sz="2400"/>
              <a:t>MÉDIA</a:t>
            </a:r>
            <a:r>
              <a:rPr lang="pt-BR" sz="2400"/>
              <a:t> </a:t>
            </a:r>
            <a:r>
              <a:rPr lang="pt-BR" sz="2400"/>
              <a:t>MÓVEL</a:t>
            </a:r>
            <a:endParaRPr sz="2400"/>
          </a:p>
        </p:txBody>
      </p:sp>
      <p:pic>
        <p:nvPicPr>
          <p:cNvPr id="657" name="Google Shape;65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025" y="1417550"/>
            <a:ext cx="4695825" cy="790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8" name="Google Shape;65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250" y="2328125"/>
            <a:ext cx="5996443" cy="26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ild Trading Game Store Stocks by Slidesgo">
  <a:themeElements>
    <a:clrScheme name="Simple Light">
      <a:dk1>
        <a:srgbClr val="F2F2F2"/>
      </a:dk1>
      <a:lt1>
        <a:srgbClr val="2F046B"/>
      </a:lt1>
      <a:dk2>
        <a:srgbClr val="FFC944"/>
      </a:dk2>
      <a:lt2>
        <a:srgbClr val="F9AC00"/>
      </a:lt2>
      <a:accent1>
        <a:srgbClr val="11DCCA"/>
      </a:accent1>
      <a:accent2>
        <a:srgbClr val="E2E2E2"/>
      </a:accent2>
      <a:accent3>
        <a:srgbClr val="1B2022"/>
      </a:accent3>
      <a:accent4>
        <a:srgbClr val="2D363B"/>
      </a:accent4>
      <a:accent5>
        <a:srgbClr val="465157"/>
      </a:accent5>
      <a:accent6>
        <a:srgbClr val="CDF8F4"/>
      </a:accent6>
      <a:hlink>
        <a:srgbClr val="F2F2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ild Trading Game Store Stocks by Slidesgo">
  <a:themeElements>
    <a:clrScheme name="Simple Light">
      <a:dk1>
        <a:srgbClr val="F2F2F2"/>
      </a:dk1>
      <a:lt1>
        <a:srgbClr val="2F046B"/>
      </a:lt1>
      <a:dk2>
        <a:srgbClr val="FFC944"/>
      </a:dk2>
      <a:lt2>
        <a:srgbClr val="F9AC00"/>
      </a:lt2>
      <a:accent1>
        <a:srgbClr val="11DCCA"/>
      </a:accent1>
      <a:accent2>
        <a:srgbClr val="E2E2E2"/>
      </a:accent2>
      <a:accent3>
        <a:srgbClr val="1B2022"/>
      </a:accent3>
      <a:accent4>
        <a:srgbClr val="2D363B"/>
      </a:accent4>
      <a:accent5>
        <a:srgbClr val="465157"/>
      </a:accent5>
      <a:accent6>
        <a:srgbClr val="CDF8F4"/>
      </a:accent6>
      <a:hlink>
        <a:srgbClr val="F2F2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